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trlProps/ctrlProp1.xml" ContentType="application/vnd.ms-excel.controlproperties+xml"/>
  <Override PartName="/xl/ctrlProps/ctrlProp2.xml" ContentType="application/vnd.ms-excel.controlproperties+xml"/>
  <Override PartName="/xl/ctrlProps/ctrlProp3.xml" ContentType="application/vnd.ms-excel.controlproperties+xml"/>
  <Override PartName="/xl/ctrlProps/ctrlProp4.xml" ContentType="application/vnd.ms-excel.controlproperties+xml"/>
  <Override PartName="/xl/ctrlProps/ctrlProp5.xml" ContentType="application/vnd.ms-excel.controlproperties+xml"/>
  <Override PartName="/xl/ctrlProps/ctrlProp6.xml" ContentType="application/vnd.ms-excel.controlproperties+xml"/>
  <Override PartName="/xl/ctrlProps/ctrlProp7.xml" ContentType="application/vnd.ms-excel.controlproperties+xml"/>
  <Override PartName="/xl/ctrlProps/ctrlProp8.xml" ContentType="application/vnd.ms-excel.controlproperties+xml"/>
  <Override PartName="/xl/ctrlProps/ctrlProp9.xml" ContentType="application/vnd.ms-excel.controlproperties+xml"/>
  <Override PartName="/xl/ctrlProps/ctrlProp10.xml" ContentType="application/vnd.ms-excel.controlproperties+xml"/>
  <Override PartName="/xl/ctrlProps/ctrlProp11.xml" ContentType="application/vnd.ms-excel.controlproperties+xml"/>
  <Override PartName="/xl/ctrlProps/ctrlProp12.xml" ContentType="application/vnd.ms-excel.controlproperties+xml"/>
  <Override PartName="/xl/ctrlProps/ctrlProp13.xml" ContentType="application/vnd.ms-excel.controlproperties+xml"/>
  <Override PartName="/xl/ctrlProps/ctrlProp14.xml" ContentType="application/vnd.ms-excel.controlproperties+xml"/>
  <Override PartName="/xl/ctrlProps/ctrlProp15.xml" ContentType="application/vnd.ms-excel.controlproperties+xml"/>
  <Override PartName="/xl/ctrlProps/ctrlProp16.xml" ContentType="application/vnd.ms-excel.controlproperties+xml"/>
  <Override PartName="/xl/ctrlProps/ctrlProp17.xml" ContentType="application/vnd.ms-excel.controlproperties+xml"/>
  <Override PartName="/xl/ctrlProps/ctrlProp18.xml" ContentType="application/vnd.ms-excel.controlproperties+xml"/>
  <Override PartName="/xl/ctrlProps/ctrlProp19.xml" ContentType="application/vnd.ms-excel.controlproperties+xml"/>
  <Override PartName="/xl/ctrlProps/ctrlProp20.xml" ContentType="application/vnd.ms-excel.controlproperties+xml"/>
  <Override PartName="/xl/ctrlProps/ctrlProp21.xml" ContentType="application/vnd.ms-excel.controlproperties+xml"/>
  <Override PartName="/xl/ctrlProps/ctrlProp22.xml" ContentType="application/vnd.ms-excel.controlproperties+xml"/>
  <Override PartName="/xl/ctrlProps/ctrlProp23.xml" ContentType="application/vnd.ms-excel.controlproperties+xml"/>
  <Override PartName="/xl/ctrlProps/ctrlProp24.xml" ContentType="application/vnd.ms-excel.controlproperties+xml"/>
  <Override PartName="/xl/ctrlProps/ctrlProp25.xml" ContentType="application/vnd.ms-excel.controlproperties+xml"/>
  <Override PartName="/xl/ctrlProps/ctrlProp26.xml" ContentType="application/vnd.ms-excel.controlproperties+xml"/>
  <Override PartName="/xl/ctrlProps/ctrlProp27.xml" ContentType="application/vnd.ms-excel.controlproperties+xml"/>
  <Override PartName="/xl/ctrlProps/ctrlProp28.xml" ContentType="application/vnd.ms-excel.controlproperties+xml"/>
  <Override PartName="/xl/ctrlProps/ctrlProp29.xml" ContentType="application/vnd.ms-excel.controlproperties+xml"/>
  <Override PartName="/xl/ctrlProps/ctrlProp30.xml" ContentType="application/vnd.ms-excel.controlproperties+xml"/>
  <Override PartName="/xl/ctrlProps/ctrlProp31.xml" ContentType="application/vnd.ms-excel.controlproperties+xml"/>
  <Override PartName="/xl/ctrlProps/ctrlProp32.xml" ContentType="application/vnd.ms-excel.controlproperties+xml"/>
  <Override PartName="/xl/ctrlProps/ctrlProp33.xml" ContentType="application/vnd.ms-excel.controlproperties+xml"/>
  <Override PartName="/xl/ctrlProps/ctrlProp34.xml" ContentType="application/vnd.ms-excel.controlproperties+xml"/>
  <Override PartName="/xl/ctrlProps/ctrlProp35.xml" ContentType="application/vnd.ms-excel.controlproperties+xml"/>
  <Override PartName="/xl/ctrlProps/ctrlProp36.xml" ContentType="application/vnd.ms-excel.controlproperties+xml"/>
  <Override PartName="/xl/ctrlProps/ctrlProp37.xml" ContentType="application/vnd.ms-excel.controlproperties+xml"/>
  <Override PartName="/xl/ctrlProps/ctrlProp38.xml" ContentType="application/vnd.ms-excel.controlproperties+xml"/>
  <Override PartName="/xl/ctrlProps/ctrlProp39.xml" ContentType="application/vnd.ms-excel.controlproperties+xml"/>
  <Override PartName="/xl/ctrlProps/ctrlProp40.xml" ContentType="application/vnd.ms-excel.controlproperties+xml"/>
  <Override PartName="/xl/ctrlProps/ctrlProp41.xml" ContentType="application/vnd.ms-excel.controlproperties+xml"/>
  <Override PartName="/xl/ctrlProps/ctrlProp42.xml" ContentType="application/vnd.ms-excel.controlproperties+xml"/>
  <Override PartName="/xl/ctrlProps/ctrlProp43.xml" ContentType="application/vnd.ms-excel.controlproperties+xml"/>
  <Override PartName="/xl/ctrlProps/ctrlProp44.xml" ContentType="application/vnd.ms-excel.controlproperties+xml"/>
  <Override PartName="/xl/ctrlProps/ctrlProp45.xml" ContentType="application/vnd.ms-excel.controlproperties+xml"/>
  <Override PartName="/xl/ctrlProps/ctrlProp46.xml" ContentType="application/vnd.ms-excel.controlproperties+xml"/>
  <Override PartName="/xl/ctrlProps/ctrlProp47.xml" ContentType="application/vnd.ms-excel.controlproperties+xml"/>
  <Override PartName="/xl/ctrlProps/ctrlProp48.xml" ContentType="application/vnd.ms-excel.controlproperties+xml"/>
  <Override PartName="/xl/ctrlProps/ctrlProp49.xml" ContentType="application/vnd.ms-excel.controlproperties+xml"/>
  <Override PartName="/xl/ctrlProps/ctrlProp50.xml" ContentType="application/vnd.ms-excel.controlproperties+xml"/>
  <Override PartName="/xl/ctrlProps/ctrlProp51.xml" ContentType="application/vnd.ms-excel.controlproperties+xml"/>
  <Override PartName="/xl/ctrlProps/ctrlProp52.xml" ContentType="application/vnd.ms-excel.controlproperties+xml"/>
  <Override PartName="/xl/ctrlProps/ctrlProp53.xml" ContentType="application/vnd.ms-excel.controlproperties+xml"/>
  <Override PartName="/xl/ctrlProps/ctrlProp54.xml" ContentType="application/vnd.ms-excel.controlproperties+xml"/>
  <Override PartName="/xl/ctrlProps/ctrlProp55.xml" ContentType="application/vnd.ms-excel.controlproperties+xml"/>
  <Override PartName="/xl/ctrlProps/ctrlProp56.xml" ContentType="application/vnd.ms-excel.controlproperties+xml"/>
  <Override PartName="/xl/ctrlProps/ctrlProp57.xml" ContentType="application/vnd.ms-excel.controlproperties+xml"/>
  <Override PartName="/xl/ctrlProps/ctrlProp58.xml" ContentType="application/vnd.ms-excel.controlproperties+xml"/>
  <Override PartName="/xl/ctrlProps/ctrlProp59.xml" ContentType="application/vnd.ms-excel.controlproperties+xml"/>
  <Override PartName="/xl/ctrlProps/ctrlProp60.xml" ContentType="application/vnd.ms-excel.controlproperties+xml"/>
  <Override PartName="/xl/ctrlProps/ctrlProp61.xml" ContentType="application/vnd.ms-excel.controlproperties+xml"/>
  <Override PartName="/xl/ctrlProps/ctrlProp62.xml" ContentType="application/vnd.ms-excel.controlproperties+xml"/>
  <Override PartName="/xl/ctrlProps/ctrlProp63.xml" ContentType="application/vnd.ms-excel.controlproperties+xml"/>
  <Override PartName="/xl/ctrlProps/ctrlProp64.xml" ContentType="application/vnd.ms-excel.controlproperties+xml"/>
  <Override PartName="/xl/ctrlProps/ctrlProp65.xml" ContentType="application/vnd.ms-excel.controlproperties+xml"/>
  <Override PartName="/xl/ctrlProps/ctrlProp66.xml" ContentType="application/vnd.ms-excel.controlproperties+xml"/>
  <Override PartName="/xl/ctrlProps/ctrlProp67.xml" ContentType="application/vnd.ms-excel.controlproperties+xml"/>
  <Override PartName="/xl/ctrlProps/ctrlProp68.xml" ContentType="application/vnd.ms-excel.controlproperties+xml"/>
  <Override PartName="/xl/ctrlProps/ctrlProp69.xml" ContentType="application/vnd.ms-excel.controlproperties+xml"/>
  <Override PartName="/xl/ctrlProps/ctrlProp70.xml" ContentType="application/vnd.ms-excel.controlproperties+xml"/>
  <Override PartName="/xl/ctrlProps/ctrlProp71.xml" ContentType="application/vnd.ms-excel.controlproperties+xml"/>
  <Override PartName="/xl/ctrlProps/ctrlProp72.xml" ContentType="application/vnd.ms-excel.controlproperties+xml"/>
  <Override PartName="/xl/ctrlProps/ctrlProp73.xml" ContentType="application/vnd.ms-excel.controlproperties+xml"/>
  <Override PartName="/xl/ctrlProps/ctrlProp74.xml" ContentType="application/vnd.ms-excel.controlproperties+xml"/>
  <Override PartName="/xl/ctrlProps/ctrlProp75.xml" ContentType="application/vnd.ms-excel.controlproperties+xml"/>
  <Override PartName="/xl/ctrlProps/ctrlProp76.xml" ContentType="application/vnd.ms-excel.controlproperties+xml"/>
  <Override PartName="/xl/ctrlProps/ctrlProp77.xml" ContentType="application/vnd.ms-excel.controlproperties+xml"/>
  <Override PartName="/xl/ctrlProps/ctrlProp78.xml" ContentType="application/vnd.ms-excel.controlproperties+xml"/>
  <Override PartName="/xl/ctrlProps/ctrlProp79.xml" ContentType="application/vnd.ms-excel.controlproperties+xml"/>
  <Override PartName="/xl/ctrlProps/ctrlProp80.xml" ContentType="application/vnd.ms-excel.controlproperties+xml"/>
  <Override PartName="/xl/ctrlProps/ctrlProp81.xml" ContentType="application/vnd.ms-excel.controlproperties+xml"/>
  <Override PartName="/xl/ctrlProps/ctrlProp82.xml" ContentType="application/vnd.ms-excel.controlproperties+xml"/>
  <Override PartName="/xl/ctrlProps/ctrlProp83.xml" ContentType="application/vnd.ms-excel.controlproperties+xml"/>
  <Override PartName="/xl/ctrlProps/ctrlProp84.xml" ContentType="application/vnd.ms-excel.controlproperties+xml"/>
  <Override PartName="/xl/ctrlProps/ctrlProp85.xml" ContentType="application/vnd.ms-excel.controlproperties+xml"/>
  <Override PartName="/xl/ctrlProps/ctrlProp86.xml" ContentType="application/vnd.ms-excel.controlproperties+xml"/>
  <Override PartName="/xl/ctrlProps/ctrlProp87.xml" ContentType="application/vnd.ms-excel.controlproperties+xml"/>
  <Override PartName="/xl/ctrlProps/ctrlProp88.xml" ContentType="application/vnd.ms-excel.controlproperties+xml"/>
  <Override PartName="/xl/ctrlProps/ctrlProp89.xml" ContentType="application/vnd.ms-excel.controlproperties+xml"/>
  <Override PartName="/xl/ctrlProps/ctrlProp90.xml" ContentType="application/vnd.ms-excel.controlproperties+xml"/>
  <Override PartName="/xl/ctrlProps/ctrlProp91.xml" ContentType="application/vnd.ms-excel.controlproperties+xml"/>
  <Override PartName="/xl/ctrlProps/ctrlProp92.xml" ContentType="application/vnd.ms-excel.controlproperties+xml"/>
  <Override PartName="/xl/ctrlProps/ctrlProp93.xml" ContentType="application/vnd.ms-excel.controlproperties+xml"/>
  <Override PartName="/xl/ctrlProps/ctrlProp94.xml" ContentType="application/vnd.ms-excel.controlproperties+xml"/>
  <Override PartName="/xl/ctrlProps/ctrlProp95.xml" ContentType="application/vnd.ms-excel.controlproperties+xml"/>
  <Override PartName="/xl/ctrlProps/ctrlProp96.xml" ContentType="application/vnd.ms-excel.controlproperties+xml"/>
  <Override PartName="/xl/ctrlProps/ctrlProp97.xml" ContentType="application/vnd.ms-excel.controlproperties+xml"/>
  <Override PartName="/xl/ctrlProps/ctrlProp98.xml" ContentType="application/vnd.ms-excel.controlproperties+xml"/>
  <Override PartName="/xl/ctrlProps/ctrlProp99.xml" ContentType="application/vnd.ms-excel.controlproperties+xml"/>
  <Override PartName="/xl/ctrlProps/ctrlProp100.xml" ContentType="application/vnd.ms-excel.controlproperties+xml"/>
  <Override PartName="/xl/ctrlProps/ctrlProp101.xml" ContentType="application/vnd.ms-excel.controlproperties+xml"/>
  <Override PartName="/xl/ctrlProps/ctrlProp102.xml" ContentType="application/vnd.ms-excel.controlproperties+xml"/>
  <Override PartName="/xl/ctrlProps/ctrlProp103.xml" ContentType="application/vnd.ms-excel.controlproperties+xml"/>
  <Override PartName="/xl/ctrlProps/ctrlProp104.xml" ContentType="application/vnd.ms-excel.controlproperties+xml"/>
  <Override PartName="/xl/ctrlProps/ctrlProp105.xml" ContentType="application/vnd.ms-excel.contro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6529"/>
  <workbookPr defaultThemeVersion="124226"/>
  <mc:AlternateContent xmlns:mc="http://schemas.openxmlformats.org/markup-compatibility/2006">
    <mc:Choice Requires="x15">
      <x15ac:absPath xmlns:x15ac="http://schemas.microsoft.com/office/spreadsheetml/2010/11/ac" url="\\TS3210D472\YAKdrive（NAS）\04 がん化学療法業務\平畠\★学会・勉強会\★近隣保険薬局との勉強会\近隣保険薬局勉強会\トレーシングレポート\中央市民病院\"/>
    </mc:Choice>
  </mc:AlternateContent>
  <xr:revisionPtr revIDLastSave="0" documentId="13_ncr:1_{D3945B70-9488-40D8-BD4B-97B88F8AAC06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トレーシングレポート（免疫）" sheetId="2" r:id="rId1"/>
    <sheet name="Sheet1" sheetId="3" r:id="rId2"/>
  </sheets>
  <definedNames>
    <definedName name="_xlnm._FilterDatabase" localSheetId="0" hidden="1">'トレーシングレポート（免疫）'!$B$36:$Y$38</definedName>
    <definedName name="_xlnm.Print_Area" localSheetId="0">'トレーシングレポート（免疫）'!$A$1:$Y$60</definedName>
  </definedNames>
  <calcPr calcId="152511"/>
</workbook>
</file>

<file path=xl/sharedStrings.xml><?xml version="1.0" encoding="utf-8"?>
<sst xmlns="http://schemas.openxmlformats.org/spreadsheetml/2006/main" count="132" uniqueCount="90">
  <si>
    <t>担当医</t>
    <rPh sb="0" eb="3">
      <t>タントウイ</t>
    </rPh>
    <phoneticPr fontId="1"/>
  </si>
  <si>
    <t>患者ID：</t>
    <rPh sb="0" eb="2">
      <t>カンジャ</t>
    </rPh>
    <phoneticPr fontId="1"/>
  </si>
  <si>
    <t>患者名：</t>
    <rPh sb="0" eb="2">
      <t>カンジャ</t>
    </rPh>
    <rPh sb="2" eb="3">
      <t>メイ</t>
    </rPh>
    <phoneticPr fontId="1"/>
  </si>
  <si>
    <t>先生</t>
    <rPh sb="0" eb="2">
      <t>センセイ</t>
    </rPh>
    <phoneticPr fontId="1"/>
  </si>
  <si>
    <t>保険薬局　名称：</t>
    <rPh sb="0" eb="2">
      <t>ホケン</t>
    </rPh>
    <rPh sb="2" eb="4">
      <t>ヤッキョク</t>
    </rPh>
    <rPh sb="5" eb="7">
      <t>メイショウ</t>
    </rPh>
    <phoneticPr fontId="1"/>
  </si>
  <si>
    <t>所在地：</t>
    <rPh sb="0" eb="3">
      <t>ショザイチ</t>
    </rPh>
    <phoneticPr fontId="1"/>
  </si>
  <si>
    <t>担当薬剤師名：</t>
    <rPh sb="0" eb="2">
      <t>タントウ</t>
    </rPh>
    <rPh sb="2" eb="5">
      <t>ヤクザイシ</t>
    </rPh>
    <rPh sb="5" eb="6">
      <t>メイ</t>
    </rPh>
    <phoneticPr fontId="1"/>
  </si>
  <si>
    <t>作成日：</t>
    <rPh sb="0" eb="3">
      <t>サクセイビ</t>
    </rPh>
    <phoneticPr fontId="1"/>
  </si>
  <si>
    <t>確認日：</t>
    <rPh sb="0" eb="2">
      <t>カクニン</t>
    </rPh>
    <rPh sb="2" eb="3">
      <t>ビ</t>
    </rPh>
    <phoneticPr fontId="1"/>
  </si>
  <si>
    <t>注意：本情報提供書による情報伝達は、疑義照会ではありません。</t>
    <rPh sb="0" eb="2">
      <t>チュウイ</t>
    </rPh>
    <rPh sb="3" eb="4">
      <t>ホン</t>
    </rPh>
    <rPh sb="4" eb="6">
      <t>ジョウホウ</t>
    </rPh>
    <rPh sb="6" eb="8">
      <t>テイキョウ</t>
    </rPh>
    <rPh sb="8" eb="9">
      <t>ショ</t>
    </rPh>
    <rPh sb="12" eb="14">
      <t>ジョウホウ</t>
    </rPh>
    <rPh sb="14" eb="16">
      <t>デンタツ</t>
    </rPh>
    <rPh sb="18" eb="20">
      <t>ギギ</t>
    </rPh>
    <rPh sb="20" eb="22">
      <t>ショウカイ</t>
    </rPh>
    <phoneticPr fontId="1"/>
  </si>
  <si>
    <t>●副作用の評価（治療開始前と比較）：</t>
    <rPh sb="1" eb="4">
      <t>フクサヨウ</t>
    </rPh>
    <rPh sb="5" eb="7">
      <t>ヒョウカ</t>
    </rPh>
    <rPh sb="8" eb="10">
      <t>チリョウ</t>
    </rPh>
    <rPh sb="10" eb="12">
      <t>カイシ</t>
    </rPh>
    <rPh sb="12" eb="13">
      <t>マエ</t>
    </rPh>
    <rPh sb="14" eb="16">
      <t>ヒカク</t>
    </rPh>
    <phoneticPr fontId="1"/>
  </si>
  <si>
    <t>全身症状</t>
    <rPh sb="0" eb="2">
      <t>ゼンシン</t>
    </rPh>
    <rPh sb="2" eb="4">
      <t>ショウジョウ</t>
    </rPh>
    <phoneticPr fontId="1"/>
  </si>
  <si>
    <t>呼吸器</t>
    <rPh sb="0" eb="3">
      <t>コキュウキ</t>
    </rPh>
    <phoneticPr fontId="1"/>
  </si>
  <si>
    <t>あり</t>
    <phoneticPr fontId="1"/>
  </si>
  <si>
    <t>あり</t>
    <phoneticPr fontId="1"/>
  </si>
  <si>
    <t>消化器</t>
    <rPh sb="0" eb="3">
      <t>ショウカキ</t>
    </rPh>
    <phoneticPr fontId="1"/>
  </si>
  <si>
    <t>内分泌</t>
    <rPh sb="0" eb="3">
      <t>ナイブンピツ</t>
    </rPh>
    <phoneticPr fontId="1"/>
  </si>
  <si>
    <t>　瞼が重い</t>
    <rPh sb="1" eb="2">
      <t>マブタ</t>
    </rPh>
    <rPh sb="3" eb="4">
      <t>オモ</t>
    </rPh>
    <phoneticPr fontId="1"/>
  </si>
  <si>
    <t>　手足の脱力感</t>
    <rPh sb="1" eb="3">
      <t>テアシ</t>
    </rPh>
    <rPh sb="4" eb="7">
      <t>ダツリョクカン</t>
    </rPh>
    <phoneticPr fontId="1"/>
  </si>
  <si>
    <t>腎</t>
    <rPh sb="0" eb="1">
      <t>ジン</t>
    </rPh>
    <phoneticPr fontId="1"/>
  </si>
  <si>
    <t>神経・筋</t>
    <rPh sb="0" eb="2">
      <t>シンケイ</t>
    </rPh>
    <rPh sb="3" eb="4">
      <t>キン</t>
    </rPh>
    <phoneticPr fontId="1"/>
  </si>
  <si>
    <t>　白目が黄色になる</t>
    <rPh sb="1" eb="3">
      <t>シロメ</t>
    </rPh>
    <rPh sb="4" eb="6">
      <t>キイロ</t>
    </rPh>
    <phoneticPr fontId="1"/>
  </si>
  <si>
    <t>　二重に見える</t>
    <rPh sb="1" eb="3">
      <t>ニジュウ</t>
    </rPh>
    <rPh sb="4" eb="5">
      <t>ミ</t>
    </rPh>
    <phoneticPr fontId="1"/>
  </si>
  <si>
    <t>　目が充血する</t>
    <rPh sb="1" eb="2">
      <t>メ</t>
    </rPh>
    <rPh sb="3" eb="5">
      <t>ジュウケツ</t>
    </rPh>
    <phoneticPr fontId="1"/>
  </si>
  <si>
    <t>目</t>
    <rPh sb="0" eb="1">
      <t>メ</t>
    </rPh>
    <phoneticPr fontId="1"/>
  </si>
  <si>
    <t>　発疹がある</t>
    <rPh sb="1" eb="3">
      <t>ホッシン</t>
    </rPh>
    <phoneticPr fontId="1"/>
  </si>
  <si>
    <t>　皮膚がかゆい</t>
    <rPh sb="1" eb="3">
      <t>ヒフ</t>
    </rPh>
    <phoneticPr fontId="1"/>
  </si>
  <si>
    <t>　皮膚がただれる（口腔など）</t>
    <rPh sb="1" eb="3">
      <t>ヒフ</t>
    </rPh>
    <rPh sb="9" eb="11">
      <t>コウクウ</t>
    </rPh>
    <phoneticPr fontId="1"/>
  </si>
  <si>
    <t>　広範囲の紅斑、水ぶくれ</t>
    <rPh sb="1" eb="4">
      <t>コウハンイ</t>
    </rPh>
    <rPh sb="5" eb="7">
      <t>コウハン</t>
    </rPh>
    <rPh sb="8" eb="9">
      <t>ミズ</t>
    </rPh>
    <phoneticPr fontId="1"/>
  </si>
  <si>
    <t>皮膚</t>
    <rPh sb="0" eb="2">
      <t>ヒフ</t>
    </rPh>
    <phoneticPr fontId="1"/>
  </si>
  <si>
    <t>なし</t>
    <phoneticPr fontId="1"/>
  </si>
  <si>
    <t>なし</t>
    <phoneticPr fontId="1"/>
  </si>
  <si>
    <t>残薬：</t>
    <rPh sb="0" eb="2">
      <t>ザンヤク</t>
    </rPh>
    <phoneticPr fontId="1"/>
  </si>
  <si>
    <t>●服薬状況の確認、支持療法の評価（外用剤も含む）</t>
    <rPh sb="1" eb="3">
      <t>フクヤク</t>
    </rPh>
    <rPh sb="3" eb="5">
      <t>ジョウキョウ</t>
    </rPh>
    <rPh sb="6" eb="8">
      <t>カクニン</t>
    </rPh>
    <rPh sb="9" eb="11">
      <t>シジ</t>
    </rPh>
    <rPh sb="11" eb="13">
      <t>リョウホウ</t>
    </rPh>
    <rPh sb="14" eb="16">
      <t>ヒョウカ</t>
    </rPh>
    <rPh sb="17" eb="20">
      <t>ガイヨウザイ</t>
    </rPh>
    <rPh sb="21" eb="22">
      <t>フク</t>
    </rPh>
    <phoneticPr fontId="1"/>
  </si>
  <si>
    <t>薬剤名：</t>
    <rPh sb="0" eb="2">
      <t>ヤクザイ</t>
    </rPh>
    <rPh sb="2" eb="3">
      <t>メイ</t>
    </rPh>
    <phoneticPr fontId="1"/>
  </si>
  <si>
    <t>の症状は重大な副作用の可能性が考えられますので、速やかに病院に連絡をお願いいたします。</t>
    <rPh sb="1" eb="3">
      <t>ショウジョウ</t>
    </rPh>
    <rPh sb="4" eb="6">
      <t>ジュウダイ</t>
    </rPh>
    <rPh sb="7" eb="10">
      <t>フクサヨウ</t>
    </rPh>
    <rPh sb="11" eb="14">
      <t>カノウセイ</t>
    </rPh>
    <rPh sb="15" eb="16">
      <t>カンガ</t>
    </rPh>
    <rPh sb="24" eb="25">
      <t>スミ</t>
    </rPh>
    <rPh sb="28" eb="30">
      <t>ビョウイン</t>
    </rPh>
    <rPh sb="31" eb="33">
      <t>レンラク</t>
    </rPh>
    <rPh sb="35" eb="36">
      <t>ネガ</t>
    </rPh>
    <phoneticPr fontId="1"/>
  </si>
  <si>
    <t>科</t>
    <rPh sb="0" eb="1">
      <t>カ</t>
    </rPh>
    <phoneticPr fontId="1"/>
  </si>
  <si>
    <t>なし</t>
    <phoneticPr fontId="1"/>
  </si>
  <si>
    <t>なし</t>
    <phoneticPr fontId="1"/>
  </si>
  <si>
    <t>なし</t>
    <phoneticPr fontId="1"/>
  </si>
  <si>
    <t>なし</t>
    <phoneticPr fontId="1"/>
  </si>
  <si>
    <t>なし</t>
    <phoneticPr fontId="1"/>
  </si>
  <si>
    <t>なし</t>
    <phoneticPr fontId="1"/>
  </si>
  <si>
    <t>なし</t>
    <phoneticPr fontId="1"/>
  </si>
  <si>
    <t>確認方法：　 テレフォンフォローアップ時　　 投薬時　　 在宅訪問時　　  その他（　　　　　　　　　　　　　</t>
    <rPh sb="0" eb="2">
      <t>カクニン</t>
    </rPh>
    <rPh sb="2" eb="4">
      <t>ホウホウ</t>
    </rPh>
    <phoneticPr fontId="1"/>
  </si>
  <si>
    <t>)</t>
    <phoneticPr fontId="1"/>
  </si>
  <si>
    <t>体重の変化→　  なし  　 あり</t>
    <rPh sb="0" eb="2">
      <t>タイジュウ</t>
    </rPh>
    <rPh sb="3" eb="5">
      <t>ヘンカ</t>
    </rPh>
    <phoneticPr fontId="1"/>
  </si>
  <si>
    <t>【前回：　　　</t>
    <rPh sb="1" eb="3">
      <t>ゼンカイ</t>
    </rPh>
    <phoneticPr fontId="1"/>
  </si>
  <si>
    <t>(測定日</t>
    <rPh sb="1" eb="3">
      <t>ソクテイ</t>
    </rPh>
    <rPh sb="3" eb="4">
      <t>ビ</t>
    </rPh>
    <phoneticPr fontId="1"/>
  </si>
  <si>
    <t>）→今回：</t>
    <rPh sb="2" eb="4">
      <t>コンカイ</t>
    </rPh>
    <phoneticPr fontId="1"/>
  </si>
  <si>
    <t>kg</t>
    <phoneticPr fontId="1"/>
  </si>
  <si>
    <t>kg（測定日</t>
    <rPh sb="3" eb="5">
      <t>ソクテイ</t>
    </rPh>
    <rPh sb="5" eb="6">
      <t>ビ</t>
    </rPh>
    <phoneticPr fontId="1"/>
  </si>
  <si>
    <t>）】</t>
    <phoneticPr fontId="1"/>
  </si>
  <si>
    <t>発熱（腋窩37.5℃以上）</t>
    <rPh sb="0" eb="2">
      <t>ハツネツ</t>
    </rPh>
    <rPh sb="3" eb="5">
      <t>エキカ</t>
    </rPh>
    <rPh sb="10" eb="12">
      <t>イジョウ</t>
    </rPh>
    <phoneticPr fontId="1"/>
  </si>
  <si>
    <t>倦怠感、疲労</t>
    <rPh sb="0" eb="3">
      <t>ケンタイカン</t>
    </rPh>
    <rPh sb="4" eb="6">
      <t>ヒロウ</t>
    </rPh>
    <phoneticPr fontId="1"/>
  </si>
  <si>
    <t>悪心・嘔吐、食欲不振</t>
    <rPh sb="0" eb="2">
      <t>オシン</t>
    </rPh>
    <rPh sb="3" eb="5">
      <t>オウト</t>
    </rPh>
    <rPh sb="6" eb="8">
      <t>ショクヨク</t>
    </rPh>
    <rPh sb="8" eb="10">
      <t>フシン</t>
    </rPh>
    <phoneticPr fontId="1"/>
  </si>
  <si>
    <t>息切れ、息苦しい</t>
    <rPh sb="0" eb="2">
      <t>イキギ</t>
    </rPh>
    <rPh sb="4" eb="6">
      <t>イキグル</t>
    </rPh>
    <phoneticPr fontId="1"/>
  </si>
  <si>
    <t>咳がでる（空咳）</t>
    <rPh sb="0" eb="1">
      <t>セキ</t>
    </rPh>
    <rPh sb="5" eb="6">
      <t>カラ</t>
    </rPh>
    <rPh sb="6" eb="7">
      <t>セキ</t>
    </rPh>
    <phoneticPr fontId="1"/>
  </si>
  <si>
    <t>1日4回以上の下痢の増加</t>
    <rPh sb="1" eb="2">
      <t>ニチ</t>
    </rPh>
    <rPh sb="3" eb="4">
      <t>カイ</t>
    </rPh>
    <rPh sb="4" eb="6">
      <t>イジョウ</t>
    </rPh>
    <rPh sb="7" eb="9">
      <t>ゲリ</t>
    </rPh>
    <rPh sb="10" eb="12">
      <t>ゾウカ</t>
    </rPh>
    <phoneticPr fontId="1"/>
  </si>
  <si>
    <t>血便、黒色便</t>
    <rPh sb="0" eb="2">
      <t>ケツベン</t>
    </rPh>
    <rPh sb="3" eb="5">
      <t>コクショク</t>
    </rPh>
    <rPh sb="5" eb="6">
      <t>ベン</t>
    </rPh>
    <phoneticPr fontId="1"/>
  </si>
  <si>
    <t>口渇</t>
    <rPh sb="0" eb="2">
      <t>コウカツ</t>
    </rPh>
    <phoneticPr fontId="1"/>
  </si>
  <si>
    <t>水分を多く欲しくなる</t>
    <rPh sb="0" eb="2">
      <t>スイブン</t>
    </rPh>
    <rPh sb="3" eb="4">
      <t>オオ</t>
    </rPh>
    <rPh sb="5" eb="6">
      <t>ホ</t>
    </rPh>
    <phoneticPr fontId="1"/>
  </si>
  <si>
    <t>動悸がする</t>
    <rPh sb="0" eb="2">
      <t>ドウキ</t>
    </rPh>
    <phoneticPr fontId="1"/>
  </si>
  <si>
    <t>尿回数の変化：　　増　　 減</t>
    <rPh sb="0" eb="1">
      <t>ニョウ</t>
    </rPh>
    <rPh sb="1" eb="3">
      <t>カイスウ</t>
    </rPh>
    <rPh sb="4" eb="6">
      <t>ヘンカ</t>
    </rPh>
    <rPh sb="9" eb="10">
      <t>ゾウ</t>
    </rPh>
    <rPh sb="13" eb="14">
      <t>ゲン</t>
    </rPh>
    <phoneticPr fontId="1"/>
  </si>
  <si>
    <t>尿の色調変化（　　　　　  　）</t>
    <rPh sb="0" eb="1">
      <t>ニョウ</t>
    </rPh>
    <rPh sb="2" eb="4">
      <t>シキチョウ</t>
    </rPh>
    <rPh sb="4" eb="6">
      <t>ヘンカ</t>
    </rPh>
    <phoneticPr fontId="1"/>
  </si>
  <si>
    <t>）　</t>
    <phoneticPr fontId="1"/>
  </si>
  <si>
    <t>服薬状況の確認：　　 継続服用できている　　 継続服用できていない　　 その他（　　　　　　　　　　　　　　　　　　　　　　</t>
    <rPh sb="0" eb="2">
      <t>フクヤク</t>
    </rPh>
    <rPh sb="2" eb="4">
      <t>ジョウキョウ</t>
    </rPh>
    <rPh sb="5" eb="7">
      <t>カクニン</t>
    </rPh>
    <rPh sb="38" eb="39">
      <t>タ</t>
    </rPh>
    <phoneticPr fontId="1"/>
  </si>
  <si>
    <t>)</t>
    <phoneticPr fontId="1"/>
  </si>
  <si>
    <t>)</t>
    <phoneticPr fontId="1"/>
  </si>
  <si>
    <t>継続服用できていない理由：　    副作用　    飲み忘れ　    用法用量の理解不足　     その他（　　　　　　　　　　　　　　　</t>
    <rPh sb="0" eb="2">
      <t>ケイゾク</t>
    </rPh>
    <rPh sb="2" eb="4">
      <t>フクヨウ</t>
    </rPh>
    <rPh sb="10" eb="12">
      <t>リユウ</t>
    </rPh>
    <rPh sb="18" eb="21">
      <t>フクサヨウ</t>
    </rPh>
    <rPh sb="26" eb="27">
      <t>ノ</t>
    </rPh>
    <rPh sb="28" eb="29">
      <t>ワス</t>
    </rPh>
    <rPh sb="35" eb="37">
      <t>ヨウホウ</t>
    </rPh>
    <rPh sb="37" eb="39">
      <t>ヨウリョウ</t>
    </rPh>
    <rPh sb="40" eb="42">
      <t>リカイ</t>
    </rPh>
    <rPh sb="42" eb="44">
      <t>ブソク</t>
    </rPh>
    <rPh sb="52" eb="53">
      <t>タ</t>
    </rPh>
    <phoneticPr fontId="1"/>
  </si>
  <si>
    <t>経口抗がん剤または支持療法の有無：　　 あり　　  なし</t>
    <rPh sb="0" eb="2">
      <t>ケイコウ</t>
    </rPh>
    <rPh sb="2" eb="3">
      <t>コウ</t>
    </rPh>
    <rPh sb="5" eb="6">
      <t>ザイ</t>
    </rPh>
    <rPh sb="9" eb="11">
      <t>シジ</t>
    </rPh>
    <rPh sb="11" eb="13">
      <t>リョウホウ</t>
    </rPh>
    <rPh sb="14" eb="16">
      <t>ウム</t>
    </rPh>
    <phoneticPr fontId="1"/>
  </si>
  <si>
    <t xml:space="preserve">痛み　　　　　　　　　　　　　　  
部位：　 頭 　 胸 　 腹　 手足 </t>
    <rPh sb="0" eb="1">
      <t>イタ</t>
    </rPh>
    <rPh sb="19" eb="21">
      <t>ブイ</t>
    </rPh>
    <rPh sb="24" eb="25">
      <t>アタマ</t>
    </rPh>
    <rPh sb="28" eb="29">
      <t>ムネ</t>
    </rPh>
    <rPh sb="32" eb="33">
      <t>ハラ</t>
    </rPh>
    <rPh sb="35" eb="37">
      <t>テアシ</t>
    </rPh>
    <phoneticPr fontId="1"/>
  </si>
  <si>
    <t>Tel、FAX：</t>
    <phoneticPr fontId="1"/>
  </si>
  <si>
    <t xml:space="preserve">   各症状の該当する項目に✓または○をしてください。未確認の症状は未記入としてください。</t>
    <rPh sb="3" eb="4">
      <t>カク</t>
    </rPh>
    <rPh sb="4" eb="6">
      <t>ショウジョウ</t>
    </rPh>
    <rPh sb="7" eb="9">
      <t>ガイトウ</t>
    </rPh>
    <rPh sb="11" eb="13">
      <t>コウモク</t>
    </rPh>
    <rPh sb="27" eb="30">
      <t>ミカクニン</t>
    </rPh>
    <rPh sb="31" eb="33">
      <t>ショウジョウ</t>
    </rPh>
    <rPh sb="34" eb="37">
      <t>ミキニュウ</t>
    </rPh>
    <phoneticPr fontId="1"/>
  </si>
  <si>
    <t>むくみ</t>
    <phoneticPr fontId="1"/>
  </si>
  <si>
    <t>なし</t>
    <phoneticPr fontId="1"/>
  </si>
  <si>
    <t>あり</t>
    <phoneticPr fontId="1"/>
  </si>
  <si>
    <t>　手足の痺れ、感覚がない</t>
    <rPh sb="1" eb="3">
      <t>テアシ</t>
    </rPh>
    <rPh sb="4" eb="5">
      <t>シビ</t>
    </rPh>
    <rPh sb="7" eb="9">
      <t>カンカク</t>
    </rPh>
    <phoneticPr fontId="1"/>
  </si>
  <si>
    <t>汗を多くかく</t>
    <rPh sb="0" eb="1">
      <t>アセ</t>
    </rPh>
    <rPh sb="2" eb="3">
      <t>オオ</t>
    </rPh>
    <phoneticPr fontId="1"/>
  </si>
  <si>
    <t>他</t>
    <rPh sb="0" eb="1">
      <t>タ</t>
    </rPh>
    <phoneticPr fontId="1"/>
  </si>
  <si>
    <t>なし</t>
    <phoneticPr fontId="1"/>
  </si>
  <si>
    <t>　意識障害</t>
    <rPh sb="1" eb="3">
      <t>イシキ</t>
    </rPh>
    <rPh sb="3" eb="5">
      <t>ショウガイ</t>
    </rPh>
    <phoneticPr fontId="1"/>
  </si>
  <si>
    <t>　体や手足のふるえ</t>
    <rPh sb="1" eb="2">
      <t>カラダ</t>
    </rPh>
    <rPh sb="3" eb="5">
      <t>テアシ</t>
    </rPh>
    <phoneticPr fontId="1"/>
  </si>
  <si>
    <t>●その他特記事項（処方提案、症状の詳細、他院での処方薬、疑われるirAEなど）</t>
    <rPh sb="3" eb="4">
      <t>タ</t>
    </rPh>
    <rPh sb="4" eb="6">
      <t>トッキ</t>
    </rPh>
    <rPh sb="6" eb="8">
      <t>ジコウ</t>
    </rPh>
    <rPh sb="9" eb="11">
      <t>ショホウ</t>
    </rPh>
    <rPh sb="11" eb="13">
      <t>テイアン</t>
    </rPh>
    <rPh sb="14" eb="16">
      <t>ショウジョウ</t>
    </rPh>
    <rPh sb="17" eb="19">
      <t>ショウサイ</t>
    </rPh>
    <rPh sb="20" eb="22">
      <t>タイン</t>
    </rPh>
    <rPh sb="24" eb="26">
      <t>ショホウ</t>
    </rPh>
    <rPh sb="26" eb="27">
      <t>ヤク</t>
    </rPh>
    <rPh sb="28" eb="29">
      <t>ウタガ</t>
    </rPh>
    <phoneticPr fontId="1"/>
  </si>
  <si>
    <t>気力の低下</t>
    <rPh sb="0" eb="2">
      <t>キリョク</t>
    </rPh>
    <rPh sb="3" eb="5">
      <t>テイカ</t>
    </rPh>
    <phoneticPr fontId="1"/>
  </si>
  <si>
    <t>兵庫県病院薬剤師会・兵庫県薬剤師会作成　Ver.1.1（一部改変）</t>
    <rPh sb="28" eb="32">
      <t>イチブカイヘン</t>
    </rPh>
    <phoneticPr fontId="1"/>
  </si>
  <si>
    <t>施設名：神戸市立医療センター中央市民病院　　　　　　　　　　　　　　　　　　　　　　　　　　　　　　　　　　　　　　　　　</t>
    <rPh sb="0" eb="2">
      <t>シセツ</t>
    </rPh>
    <rPh sb="2" eb="3">
      <t>メイ</t>
    </rPh>
    <rPh sb="4" eb="10">
      <t>コウベシリツイリョウ</t>
    </rPh>
    <rPh sb="14" eb="20">
      <t>チュウオウシミンビョウイン</t>
    </rPh>
    <phoneticPr fontId="1"/>
  </si>
  <si>
    <t>FAX：078-302-5534</t>
    <phoneticPr fontId="1"/>
  </si>
  <si>
    <t>処方日：</t>
    <rPh sb="0" eb="2">
      <t>ショホウ</t>
    </rPh>
    <rPh sb="2" eb="3">
      <t>ビ</t>
    </rPh>
    <phoneticPr fontId="1"/>
  </si>
  <si>
    <t>がん化学療法情報提供書（免疫チェックポイント阻害剤用）</t>
    <rPh sb="2" eb="6">
      <t>カガクリョウホウ</t>
    </rPh>
    <rPh sb="6" eb="10">
      <t>ジョウホウテイキョウ</t>
    </rPh>
    <rPh sb="10" eb="11">
      <t>ショ</t>
    </rPh>
    <rPh sb="11" eb="12">
      <t>ショ</t>
    </rPh>
    <rPh sb="13" eb="15">
      <t>メンエキ</t>
    </rPh>
    <rPh sb="23" eb="25">
      <t>ソガイ</t>
    </rPh>
    <rPh sb="25" eb="26">
      <t>ザイ</t>
    </rPh>
    <rPh sb="26" eb="27">
      <t>ヨウ</t>
    </rPh>
    <phoneticPr fontId="1"/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7" x14ac:knownFonts="1">
    <font>
      <sz val="11"/>
      <color theme="1"/>
      <name val="ＭＳ Ｐゴシック"/>
      <family val="2"/>
      <charset val="128"/>
      <scheme val="minor"/>
    </font>
    <font>
      <sz val="6"/>
      <name val="ＭＳ Ｐゴシック"/>
      <family val="2"/>
      <charset val="128"/>
      <scheme val="minor"/>
    </font>
    <font>
      <b/>
      <sz val="14"/>
      <color theme="1"/>
      <name val="ＭＳ Ｐゴシック"/>
      <family val="3"/>
      <charset val="128"/>
      <scheme val="minor"/>
    </font>
    <font>
      <b/>
      <sz val="20"/>
      <color theme="1"/>
      <name val="ＭＳ Ｐゴシック"/>
      <family val="3"/>
      <charset val="128"/>
      <scheme val="minor"/>
    </font>
    <font>
      <b/>
      <sz val="12"/>
      <color theme="1"/>
      <name val="ＭＳ Ｐゴシック"/>
      <family val="3"/>
      <charset val="128"/>
      <scheme val="minor"/>
    </font>
    <font>
      <sz val="20"/>
      <color theme="1"/>
      <name val="ＭＳ Ｐゴシック"/>
      <family val="2"/>
      <charset val="128"/>
      <scheme val="minor"/>
    </font>
    <font>
      <b/>
      <i/>
      <u/>
      <sz val="12"/>
      <color theme="1"/>
      <name val="ＭＳ Ｐゴシック"/>
      <family val="3"/>
      <charset val="128"/>
      <scheme val="minor"/>
    </font>
    <font>
      <b/>
      <sz val="11"/>
      <color theme="1"/>
      <name val="ＭＳ Ｐゴシック"/>
      <family val="3"/>
      <charset val="128"/>
      <scheme val="minor"/>
    </font>
    <font>
      <b/>
      <sz val="13"/>
      <color theme="1"/>
      <name val="ＭＳ Ｐゴシック"/>
      <family val="3"/>
      <charset val="128"/>
      <scheme val="minor"/>
    </font>
    <font>
      <b/>
      <sz val="12"/>
      <color rgb="FFFF0000"/>
      <name val="ＭＳ Ｐゴシック"/>
      <family val="3"/>
      <charset val="128"/>
      <scheme val="minor"/>
    </font>
    <font>
      <sz val="11"/>
      <color rgb="FFFF0000"/>
      <name val="ＭＳ Ｐゴシック"/>
      <family val="3"/>
      <charset val="128"/>
      <scheme val="minor"/>
    </font>
    <font>
      <b/>
      <sz val="13"/>
      <color rgb="FFFF0000"/>
      <name val="ＭＳ Ｐゴシック"/>
      <family val="3"/>
      <charset val="128"/>
      <scheme val="minor"/>
    </font>
    <font>
      <sz val="13"/>
      <color rgb="FFFF0000"/>
      <name val="ＭＳ Ｐゴシック"/>
      <family val="3"/>
      <charset val="128"/>
      <scheme val="minor"/>
    </font>
    <font>
      <sz val="12"/>
      <color theme="1"/>
      <name val="ＭＳ Ｐゴシック"/>
      <family val="3"/>
      <charset val="128"/>
      <scheme val="minor"/>
    </font>
    <font>
      <b/>
      <u/>
      <sz val="12"/>
      <color theme="1"/>
      <name val="ＭＳ Ｐゴシック"/>
      <family val="3"/>
      <charset val="128"/>
      <scheme val="minor"/>
    </font>
    <font>
      <u/>
      <sz val="12"/>
      <color theme="1"/>
      <name val="ＭＳ Ｐゴシック"/>
      <family val="3"/>
      <charset val="128"/>
      <scheme val="minor"/>
    </font>
    <font>
      <sz val="9"/>
      <color theme="1"/>
      <name val="ＭＳ Ｐゴシック"/>
      <family val="2"/>
      <charset val="128"/>
      <scheme val="minor"/>
    </font>
  </fonts>
  <fills count="3">
    <fill>
      <patternFill patternType="none"/>
    </fill>
    <fill>
      <patternFill patternType="gray125"/>
    </fill>
    <fill>
      <patternFill patternType="solid">
        <fgColor theme="0" tint="-0.249977111117893"/>
        <bgColor indexed="64"/>
      </patternFill>
    </fill>
  </fills>
  <borders count="60">
    <border>
      <left/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 style="medium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medium">
        <color auto="1"/>
      </bottom>
      <diagonal/>
    </border>
    <border>
      <left style="thin">
        <color auto="1"/>
      </left>
      <right style="medium">
        <color auto="1"/>
      </right>
      <top style="thin">
        <color auto="1"/>
      </top>
      <bottom style="medium">
        <color auto="1"/>
      </bottom>
      <diagonal/>
    </border>
    <border>
      <left style="thin">
        <color auto="1"/>
      </left>
      <right style="medium">
        <color auto="1"/>
      </right>
      <top style="medium">
        <color auto="1"/>
      </top>
      <bottom style="thin">
        <color auto="1"/>
      </bottom>
      <diagonal/>
    </border>
    <border>
      <left style="medium">
        <color auto="1"/>
      </left>
      <right/>
      <top style="medium">
        <color auto="1"/>
      </top>
      <bottom/>
      <diagonal/>
    </border>
    <border>
      <left/>
      <right/>
      <top style="medium">
        <color auto="1"/>
      </top>
      <bottom/>
      <diagonal/>
    </border>
    <border>
      <left/>
      <right style="medium">
        <color auto="1"/>
      </right>
      <top style="medium">
        <color auto="1"/>
      </top>
      <bottom/>
      <diagonal/>
    </border>
    <border>
      <left style="medium">
        <color auto="1"/>
      </left>
      <right/>
      <top/>
      <bottom/>
      <diagonal/>
    </border>
    <border>
      <left/>
      <right style="medium">
        <color auto="1"/>
      </right>
      <top/>
      <bottom/>
      <diagonal/>
    </border>
    <border>
      <left/>
      <right/>
      <top/>
      <bottom style="medium">
        <color auto="1"/>
      </bottom>
      <diagonal/>
    </border>
    <border>
      <left/>
      <right style="medium">
        <color auto="1"/>
      </right>
      <top/>
      <bottom style="medium">
        <color auto="1"/>
      </bottom>
      <diagonal/>
    </border>
    <border>
      <left style="medium">
        <color auto="1"/>
      </left>
      <right/>
      <top style="thin">
        <color auto="1"/>
      </top>
      <bottom style="medium">
        <color auto="1"/>
      </bottom>
      <diagonal/>
    </border>
    <border>
      <left/>
      <right style="thin">
        <color auto="1"/>
      </right>
      <top style="thin">
        <color auto="1"/>
      </top>
      <bottom style="medium">
        <color auto="1"/>
      </bottom>
      <diagonal/>
    </border>
    <border>
      <left/>
      <right style="medium">
        <color auto="1"/>
      </right>
      <top style="thin">
        <color auto="1"/>
      </top>
      <bottom style="medium">
        <color auto="1"/>
      </bottom>
      <diagonal/>
    </border>
    <border>
      <left/>
      <right/>
      <top style="thin">
        <color auto="1"/>
      </top>
      <bottom style="medium">
        <color auto="1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auto="1"/>
      </left>
      <right/>
      <top/>
      <bottom style="medium">
        <color auto="1"/>
      </bottom>
      <diagonal/>
    </border>
    <border>
      <left/>
      <right style="thin">
        <color auto="1"/>
      </right>
      <top style="medium">
        <color auto="1"/>
      </top>
      <bottom/>
      <diagonal/>
    </border>
    <border>
      <left style="medium">
        <color auto="1"/>
      </left>
      <right/>
      <top style="thin">
        <color auto="1"/>
      </top>
      <bottom/>
      <diagonal/>
    </border>
    <border>
      <left/>
      <right/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 style="medium">
        <color auto="1"/>
      </left>
      <right/>
      <top/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/>
      <right style="thin">
        <color auto="1"/>
      </right>
      <top/>
      <bottom style="thin">
        <color auto="1"/>
      </bottom>
      <diagonal/>
    </border>
    <border>
      <left style="medium">
        <color auto="1"/>
      </left>
      <right/>
      <top style="medium">
        <color auto="1"/>
      </top>
      <bottom style="medium">
        <color auto="1"/>
      </bottom>
      <diagonal/>
    </border>
    <border>
      <left/>
      <right/>
      <top style="medium">
        <color auto="1"/>
      </top>
      <bottom style="medium">
        <color auto="1"/>
      </bottom>
      <diagonal/>
    </border>
    <border>
      <left/>
      <right style="medium">
        <color auto="1"/>
      </right>
      <top style="medium">
        <color auto="1"/>
      </top>
      <bottom style="medium">
        <color auto="1"/>
      </bottom>
      <diagonal/>
    </border>
    <border>
      <left style="double">
        <color auto="1"/>
      </left>
      <right style="thin">
        <color auto="1"/>
      </right>
      <top style="medium">
        <color auto="1"/>
      </top>
      <bottom style="thin">
        <color auto="1"/>
      </bottom>
      <diagonal/>
    </border>
    <border>
      <left style="double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double">
        <color auto="1"/>
      </left>
      <right style="thin">
        <color auto="1"/>
      </right>
      <top style="thin">
        <color auto="1"/>
      </top>
      <bottom style="medium">
        <color auto="1"/>
      </bottom>
      <diagonal/>
    </border>
    <border>
      <left style="medium">
        <color auto="1"/>
      </left>
      <right style="thin">
        <color auto="1"/>
      </right>
      <top style="medium">
        <color auto="1"/>
      </top>
      <bottom/>
      <diagonal/>
    </border>
    <border>
      <left style="medium">
        <color auto="1"/>
      </left>
      <right style="thin">
        <color auto="1"/>
      </right>
      <top/>
      <bottom/>
      <diagonal/>
    </border>
    <border>
      <left style="medium">
        <color auto="1"/>
      </left>
      <right style="thin">
        <color auto="1"/>
      </right>
      <top/>
      <bottom style="medium">
        <color auto="1"/>
      </bottom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 style="double">
        <color auto="1"/>
      </right>
      <top/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medium">
        <color auto="1"/>
      </left>
      <right style="thin">
        <color auto="1"/>
      </right>
      <top style="thin">
        <color auto="1"/>
      </top>
      <bottom/>
      <diagonal/>
    </border>
    <border>
      <left style="medium">
        <color auto="1"/>
      </left>
      <right style="thin">
        <color auto="1"/>
      </right>
      <top/>
      <bottom style="thin">
        <color auto="1"/>
      </bottom>
      <diagonal/>
    </border>
    <border>
      <left/>
      <right style="double">
        <color auto="1"/>
      </right>
      <top style="thin">
        <color auto="1"/>
      </top>
      <bottom style="thin">
        <color auto="1"/>
      </bottom>
      <diagonal/>
    </border>
    <border>
      <left/>
      <right style="double">
        <color auto="1"/>
      </right>
      <top style="thin">
        <color auto="1"/>
      </top>
      <bottom/>
      <diagonal/>
    </border>
    <border>
      <left style="thin">
        <color auto="1"/>
      </left>
      <right/>
      <top style="thin">
        <color auto="1"/>
      </top>
      <bottom style="medium">
        <color auto="1"/>
      </bottom>
      <diagonal/>
    </border>
    <border>
      <left/>
      <right style="double">
        <color auto="1"/>
      </right>
      <top style="medium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medium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 style="medium">
        <color auto="1"/>
      </bottom>
      <diagonal/>
    </border>
    <border>
      <left/>
      <right style="double">
        <color auto="1"/>
      </right>
      <top/>
      <bottom style="medium">
        <color auto="1"/>
      </bottom>
      <diagonal/>
    </border>
    <border>
      <left/>
      <right style="medium">
        <color auto="1"/>
      </right>
      <top/>
      <bottom style="thin">
        <color auto="1"/>
      </bottom>
      <diagonal/>
    </border>
    <border>
      <left/>
      <right style="medium">
        <color auto="1"/>
      </right>
      <top style="thin">
        <color auto="1"/>
      </top>
      <bottom/>
      <diagonal/>
    </border>
    <border>
      <left/>
      <right style="medium">
        <color auto="1"/>
      </right>
      <top style="medium">
        <color auto="1"/>
      </top>
      <bottom style="thin">
        <color auto="1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double">
        <color auto="1"/>
      </left>
      <right style="thin">
        <color auto="1"/>
      </right>
      <top style="thin">
        <color auto="1"/>
      </top>
      <bottom/>
      <diagonal/>
    </border>
    <border>
      <left style="thin">
        <color auto="1"/>
      </left>
      <right/>
      <top style="thin">
        <color auto="1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medium">
        <color auto="1"/>
      </right>
      <top style="thin">
        <color auto="1"/>
      </top>
      <bottom/>
      <diagonal/>
    </border>
    <border>
      <left style="thin">
        <color auto="1"/>
      </left>
      <right/>
      <top/>
      <bottom/>
      <diagonal/>
    </border>
  </borders>
  <cellStyleXfs count="1">
    <xf numFmtId="0" fontId="0" fillId="0" borderId="0">
      <alignment vertical="center"/>
    </xf>
  </cellStyleXfs>
  <cellXfs count="180">
    <xf numFmtId="0" fontId="0" fillId="0" borderId="0" xfId="0">
      <alignment vertical="center"/>
    </xf>
    <xf numFmtId="0" fontId="2" fillId="0" borderId="0" xfId="0" applyFont="1">
      <alignment vertical="center"/>
    </xf>
    <xf numFmtId="0" fontId="3" fillId="0" borderId="0" xfId="0" applyFont="1">
      <alignment vertical="center"/>
    </xf>
    <xf numFmtId="0" fontId="0" fillId="0" borderId="8" xfId="0" applyBorder="1">
      <alignment vertical="center"/>
    </xf>
    <xf numFmtId="0" fontId="4" fillId="0" borderId="0" xfId="0" applyFont="1" applyAlignment="1">
      <alignment horizontal="right" vertical="center"/>
    </xf>
    <xf numFmtId="0" fontId="4" fillId="0" borderId="0" xfId="0" applyFont="1">
      <alignment vertical="center"/>
    </xf>
    <xf numFmtId="0" fontId="4" fillId="0" borderId="8" xfId="0" applyFont="1" applyBorder="1">
      <alignment vertical="center"/>
    </xf>
    <xf numFmtId="0" fontId="5" fillId="0" borderId="0" xfId="0" applyFont="1">
      <alignment vertical="center"/>
    </xf>
    <xf numFmtId="0" fontId="0" fillId="0" borderId="22" xfId="0" applyBorder="1">
      <alignment vertical="center"/>
    </xf>
    <xf numFmtId="0" fontId="4" fillId="0" borderId="7" xfId="0" applyFont="1" applyBorder="1">
      <alignment vertical="center"/>
    </xf>
    <xf numFmtId="0" fontId="4" fillId="0" borderId="21" xfId="0" applyFont="1" applyBorder="1">
      <alignment vertical="center"/>
    </xf>
    <xf numFmtId="0" fontId="4" fillId="0" borderId="10" xfId="0" applyFont="1" applyBorder="1">
      <alignment vertical="center"/>
    </xf>
    <xf numFmtId="0" fontId="4" fillId="0" borderId="20" xfId="0" applyFont="1" applyBorder="1">
      <alignment vertical="center"/>
    </xf>
    <xf numFmtId="0" fontId="0" fillId="0" borderId="24" xfId="0" applyBorder="1">
      <alignment vertical="center"/>
    </xf>
    <xf numFmtId="0" fontId="0" fillId="0" borderId="25" xfId="0" applyBorder="1">
      <alignment vertical="center"/>
    </xf>
    <xf numFmtId="0" fontId="4" fillId="0" borderId="25" xfId="0" applyFont="1" applyBorder="1">
      <alignment vertical="center"/>
    </xf>
    <xf numFmtId="0" fontId="4" fillId="0" borderId="26" xfId="0" applyFont="1" applyBorder="1">
      <alignment vertical="center"/>
    </xf>
    <xf numFmtId="0" fontId="4" fillId="0" borderId="22" xfId="0" applyFont="1" applyBorder="1">
      <alignment vertical="center"/>
    </xf>
    <xf numFmtId="0" fontId="4" fillId="0" borderId="23" xfId="0" applyFont="1" applyBorder="1">
      <alignment vertical="center"/>
    </xf>
    <xf numFmtId="0" fontId="4" fillId="0" borderId="14" xfId="0" applyFont="1" applyBorder="1">
      <alignment vertical="center"/>
    </xf>
    <xf numFmtId="0" fontId="0" fillId="0" borderId="17" xfId="0" applyBorder="1">
      <alignment vertical="center"/>
    </xf>
    <xf numFmtId="0" fontId="4" fillId="0" borderId="17" xfId="0" applyFont="1" applyBorder="1">
      <alignment vertical="center"/>
    </xf>
    <xf numFmtId="0" fontId="6" fillId="0" borderId="0" xfId="0" applyFont="1">
      <alignment vertical="center"/>
    </xf>
    <xf numFmtId="0" fontId="4" fillId="0" borderId="25" xfId="0" applyFont="1" applyBorder="1" applyAlignment="1">
      <alignment horizontal="right" vertical="center"/>
    </xf>
    <xf numFmtId="0" fontId="4" fillId="0" borderId="0" xfId="0" applyFont="1" applyAlignment="1">
      <alignment vertical="center" wrapText="1"/>
    </xf>
    <xf numFmtId="0" fontId="4" fillId="0" borderId="26" xfId="0" applyFont="1" applyBorder="1" applyAlignment="1">
      <alignment horizontal="right" vertical="center"/>
    </xf>
    <xf numFmtId="0" fontId="4" fillId="0" borderId="11" xfId="0" applyFont="1" applyBorder="1">
      <alignment vertical="center"/>
    </xf>
    <xf numFmtId="0" fontId="4" fillId="0" borderId="24" xfId="0" applyFont="1" applyBorder="1">
      <alignment vertical="center"/>
    </xf>
    <xf numFmtId="0" fontId="4" fillId="0" borderId="51" xfId="0" applyFont="1" applyBorder="1">
      <alignment vertical="center"/>
    </xf>
    <xf numFmtId="0" fontId="4" fillId="0" borderId="8" xfId="0" applyFont="1" applyBorder="1" applyAlignment="1">
      <alignment horizontal="right" vertical="center"/>
    </xf>
    <xf numFmtId="0" fontId="8" fillId="0" borderId="0" xfId="0" applyFont="1">
      <alignment vertical="center"/>
    </xf>
    <xf numFmtId="0" fontId="4" fillId="0" borderId="30" xfId="0" applyFont="1" applyBorder="1" applyAlignment="1">
      <alignment horizontal="center" vertical="center"/>
    </xf>
    <xf numFmtId="0" fontId="4" fillId="0" borderId="2" xfId="0" applyFont="1" applyBorder="1" applyAlignment="1">
      <alignment horizontal="center" vertical="center"/>
    </xf>
    <xf numFmtId="0" fontId="4" fillId="0" borderId="31" xfId="0" applyFont="1" applyBorder="1" applyAlignment="1">
      <alignment horizontal="center" vertical="center"/>
    </xf>
    <xf numFmtId="0" fontId="4" fillId="0" borderId="1" xfId="0" applyFont="1" applyBorder="1" applyAlignment="1">
      <alignment horizontal="center" vertical="center"/>
    </xf>
    <xf numFmtId="0" fontId="4" fillId="0" borderId="32" xfId="0" applyFont="1" applyBorder="1" applyAlignment="1">
      <alignment horizontal="center" vertical="center"/>
    </xf>
    <xf numFmtId="0" fontId="4" fillId="0" borderId="4" xfId="0" applyFont="1" applyBorder="1" applyAlignment="1">
      <alignment horizontal="center" vertical="center"/>
    </xf>
    <xf numFmtId="0" fontId="7" fillId="0" borderId="0" xfId="0" applyFont="1">
      <alignment vertical="center"/>
    </xf>
    <xf numFmtId="0" fontId="4" fillId="0" borderId="25" xfId="0" applyFont="1" applyBorder="1" applyAlignment="1">
      <alignment horizontal="center" vertical="center"/>
    </xf>
    <xf numFmtId="0" fontId="0" fillId="0" borderId="37" xfId="0" applyBorder="1" applyAlignment="1">
      <alignment horizontal="center" vertical="center"/>
    </xf>
    <xf numFmtId="0" fontId="0" fillId="0" borderId="30" xfId="0" applyBorder="1">
      <alignment vertical="center"/>
    </xf>
    <xf numFmtId="0" fontId="0" fillId="0" borderId="31" xfId="0" applyBorder="1">
      <alignment vertical="center"/>
    </xf>
    <xf numFmtId="0" fontId="0" fillId="0" borderId="55" xfId="0" applyBorder="1">
      <alignment vertical="center"/>
    </xf>
    <xf numFmtId="0" fontId="4" fillId="0" borderId="31" xfId="0" applyFont="1" applyBorder="1">
      <alignment vertical="center"/>
    </xf>
    <xf numFmtId="0" fontId="4" fillId="0" borderId="16" xfId="0" applyFont="1" applyBorder="1">
      <alignment vertical="center"/>
    </xf>
    <xf numFmtId="0" fontId="4" fillId="0" borderId="43" xfId="0" applyFont="1" applyBorder="1" applyAlignment="1">
      <alignment horizontal="left" vertical="center" wrapText="1"/>
    </xf>
    <xf numFmtId="0" fontId="4" fillId="0" borderId="57" xfId="0" applyFont="1" applyBorder="1" applyAlignment="1">
      <alignment horizontal="center" vertical="center"/>
    </xf>
    <xf numFmtId="0" fontId="4" fillId="0" borderId="25" xfId="0" applyFont="1" applyBorder="1" applyAlignment="1">
      <alignment horizontal="left" vertical="center"/>
    </xf>
    <xf numFmtId="0" fontId="11" fillId="0" borderId="0" xfId="0" applyFont="1" applyAlignment="1">
      <alignment horizontal="center" vertical="center"/>
    </xf>
    <xf numFmtId="0" fontId="13" fillId="0" borderId="0" xfId="0" applyFont="1">
      <alignment vertical="center"/>
    </xf>
    <xf numFmtId="0" fontId="13" fillId="2" borderId="0" xfId="0" applyFont="1" applyFill="1">
      <alignment vertical="center"/>
    </xf>
    <xf numFmtId="0" fontId="14" fillId="0" borderId="0" xfId="0" applyFont="1">
      <alignment vertical="center"/>
    </xf>
    <xf numFmtId="0" fontId="15" fillId="0" borderId="0" xfId="0" applyFont="1">
      <alignment vertical="center"/>
    </xf>
    <xf numFmtId="0" fontId="4" fillId="0" borderId="14" xfId="0" applyFont="1" applyBorder="1" applyAlignment="1">
      <alignment vertical="center" textRotation="255"/>
    </xf>
    <xf numFmtId="0" fontId="0" fillId="0" borderId="22" xfId="0" applyBorder="1" applyAlignment="1">
      <alignment horizontal="center" vertical="center"/>
    </xf>
    <xf numFmtId="0" fontId="4" fillId="0" borderId="4" xfId="0" applyFont="1" applyBorder="1">
      <alignment vertical="center"/>
    </xf>
    <xf numFmtId="0" fontId="4" fillId="0" borderId="32" xfId="0" applyFont="1" applyBorder="1">
      <alignment vertical="center"/>
    </xf>
    <xf numFmtId="0" fontId="16" fillId="0" borderId="8" xfId="0" applyFont="1" applyBorder="1" applyAlignment="1">
      <alignment horizontal="right"/>
    </xf>
    <xf numFmtId="0" fontId="4" fillId="2" borderId="1" xfId="0" applyFont="1" applyFill="1" applyBorder="1" applyAlignment="1">
      <alignment horizontal="center" vertical="center"/>
    </xf>
    <xf numFmtId="0" fontId="4" fillId="2" borderId="3" xfId="0" applyFont="1" applyFill="1" applyBorder="1" applyAlignment="1">
      <alignment horizontal="center" vertical="center"/>
    </xf>
    <xf numFmtId="0" fontId="4" fillId="0" borderId="41" xfId="0" applyFont="1" applyBorder="1" applyAlignment="1">
      <alignment vertical="center" textRotation="255"/>
    </xf>
    <xf numFmtId="0" fontId="0" fillId="0" borderId="34" xfId="0" applyBorder="1" applyAlignment="1">
      <alignment vertical="center" textRotation="255"/>
    </xf>
    <xf numFmtId="0" fontId="11" fillId="0" borderId="0" xfId="0" applyFont="1" applyAlignment="1">
      <alignment horizontal="center" vertical="center"/>
    </xf>
    <xf numFmtId="0" fontId="10" fillId="0" borderId="0" xfId="0" applyFont="1" applyAlignment="1">
      <alignment horizontal="center" vertical="center"/>
    </xf>
    <xf numFmtId="0" fontId="4" fillId="0" borderId="37" xfId="0" applyFont="1" applyBorder="1" applyAlignment="1">
      <alignment horizontal="center" vertical="center"/>
    </xf>
    <xf numFmtId="0" fontId="0" fillId="0" borderId="37" xfId="0" applyBorder="1" applyAlignment="1">
      <alignment horizontal="center" vertical="center"/>
    </xf>
    <xf numFmtId="0" fontId="4" fillId="0" borderId="39" xfId="0" applyFont="1" applyBorder="1">
      <alignment vertical="center"/>
    </xf>
    <xf numFmtId="0" fontId="0" fillId="0" borderId="37" xfId="0" applyBorder="1">
      <alignment vertical="center"/>
    </xf>
    <xf numFmtId="0" fontId="0" fillId="0" borderId="43" xfId="0" applyBorder="1">
      <alignment vertical="center"/>
    </xf>
    <xf numFmtId="0" fontId="4" fillId="0" borderId="47" xfId="0" applyFont="1" applyBorder="1" applyAlignment="1">
      <alignment horizontal="center" vertical="center"/>
    </xf>
    <xf numFmtId="0" fontId="4" fillId="0" borderId="1" xfId="0" applyFont="1" applyBorder="1" applyAlignment="1">
      <alignment horizontal="center" vertical="center"/>
    </xf>
    <xf numFmtId="0" fontId="4" fillId="0" borderId="23" xfId="0" applyFont="1" applyBorder="1" applyAlignment="1">
      <alignment horizontal="center" vertical="center"/>
    </xf>
    <xf numFmtId="0" fontId="4" fillId="0" borderId="57" xfId="0" applyFont="1" applyBorder="1" applyAlignment="1">
      <alignment horizontal="center" vertical="center"/>
    </xf>
    <xf numFmtId="0" fontId="4" fillId="0" borderId="33" xfId="0" applyFont="1" applyBorder="1" applyAlignment="1">
      <alignment vertical="center" textRotation="255"/>
    </xf>
    <xf numFmtId="0" fontId="4" fillId="0" borderId="42" xfId="0" applyFont="1" applyBorder="1" applyAlignment="1">
      <alignment vertical="center" textRotation="255"/>
    </xf>
    <xf numFmtId="0" fontId="4" fillId="0" borderId="54" xfId="0" applyFont="1" applyBorder="1" applyAlignment="1">
      <alignment horizontal="center" vertical="center"/>
    </xf>
    <xf numFmtId="0" fontId="4" fillId="0" borderId="2" xfId="0" applyFont="1" applyBorder="1" applyAlignment="1">
      <alignment horizontal="center" vertical="center"/>
    </xf>
    <xf numFmtId="0" fontId="4" fillId="0" borderId="34" xfId="0" applyFont="1" applyBorder="1" applyAlignment="1">
      <alignment vertical="center" textRotation="255"/>
    </xf>
    <xf numFmtId="0" fontId="4" fillId="0" borderId="22" xfId="0" applyFont="1" applyBorder="1">
      <alignment vertical="center"/>
    </xf>
    <xf numFmtId="0" fontId="0" fillId="0" borderId="22" xfId="0" applyBorder="1">
      <alignment vertical="center"/>
    </xf>
    <xf numFmtId="0" fontId="0" fillId="0" borderId="44" xfId="0" applyBorder="1">
      <alignment vertical="center"/>
    </xf>
    <xf numFmtId="0" fontId="4" fillId="0" borderId="37" xfId="0" applyFont="1" applyBorder="1">
      <alignment vertical="center"/>
    </xf>
    <xf numFmtId="0" fontId="4" fillId="0" borderId="56" xfId="0" applyFont="1" applyBorder="1">
      <alignment vertical="center"/>
    </xf>
    <xf numFmtId="0" fontId="9" fillId="0" borderId="7" xfId="0" applyFont="1" applyBorder="1" applyAlignment="1">
      <alignment horizontal="left" vertical="top" wrapText="1"/>
    </xf>
    <xf numFmtId="0" fontId="9" fillId="0" borderId="8" xfId="0" applyFont="1" applyBorder="1" applyAlignment="1">
      <alignment horizontal="left" vertical="top" wrapText="1"/>
    </xf>
    <xf numFmtId="0" fontId="9" fillId="0" borderId="9" xfId="0" applyFont="1" applyBorder="1" applyAlignment="1">
      <alignment horizontal="left" vertical="top" wrapText="1"/>
    </xf>
    <xf numFmtId="0" fontId="9" fillId="0" borderId="10" xfId="0" applyFont="1" applyBorder="1" applyAlignment="1">
      <alignment horizontal="left" vertical="top" wrapText="1"/>
    </xf>
    <xf numFmtId="0" fontId="9" fillId="0" borderId="0" xfId="0" applyFont="1" applyAlignment="1">
      <alignment horizontal="left" vertical="top" wrapText="1"/>
    </xf>
    <xf numFmtId="0" fontId="9" fillId="0" borderId="11" xfId="0" applyFont="1" applyBorder="1" applyAlignment="1">
      <alignment horizontal="left" vertical="top" wrapText="1"/>
    </xf>
    <xf numFmtId="0" fontId="9" fillId="0" borderId="19" xfId="0" applyFont="1" applyBorder="1" applyAlignment="1">
      <alignment horizontal="left" vertical="top" wrapText="1"/>
    </xf>
    <xf numFmtId="0" fontId="9" fillId="0" borderId="12" xfId="0" applyFont="1" applyBorder="1" applyAlignment="1">
      <alignment horizontal="left" vertical="top" wrapText="1"/>
    </xf>
    <xf numFmtId="0" fontId="9" fillId="0" borderId="13" xfId="0" applyFont="1" applyBorder="1" applyAlignment="1">
      <alignment horizontal="left" vertical="top" wrapText="1"/>
    </xf>
    <xf numFmtId="0" fontId="4" fillId="0" borderId="40" xfId="0" applyFont="1" applyBorder="1" applyAlignment="1">
      <alignment horizontal="left" vertical="center"/>
    </xf>
    <xf numFmtId="0" fontId="0" fillId="0" borderId="18" xfId="0" applyBorder="1" applyAlignment="1">
      <alignment horizontal="left" vertical="center"/>
    </xf>
    <xf numFmtId="0" fontId="0" fillId="0" borderId="53" xfId="0" applyBorder="1" applyAlignment="1">
      <alignment horizontal="left" vertical="center"/>
    </xf>
    <xf numFmtId="0" fontId="4" fillId="0" borderId="8" xfId="0" applyFont="1" applyBorder="1" applyAlignment="1">
      <alignment horizontal="left" vertical="center"/>
    </xf>
    <xf numFmtId="0" fontId="0" fillId="0" borderId="8" xfId="0" applyBorder="1" applyAlignment="1">
      <alignment horizontal="left" vertical="center"/>
    </xf>
    <xf numFmtId="0" fontId="4" fillId="0" borderId="0" xfId="0" applyFont="1" applyAlignment="1">
      <alignment horizontal="left" vertical="center"/>
    </xf>
    <xf numFmtId="0" fontId="0" fillId="0" borderId="0" xfId="0" applyAlignment="1">
      <alignment horizontal="left" vertical="center"/>
    </xf>
    <xf numFmtId="0" fontId="4" fillId="0" borderId="21" xfId="0" applyFont="1" applyBorder="1" applyAlignment="1">
      <alignment horizontal="left" vertical="top" wrapText="1"/>
    </xf>
    <xf numFmtId="0" fontId="0" fillId="0" borderId="22" xfId="0" applyBorder="1" applyAlignment="1">
      <alignment horizontal="left" vertical="top" wrapText="1"/>
    </xf>
    <xf numFmtId="0" fontId="0" fillId="0" borderId="52" xfId="0" applyBorder="1" applyAlignment="1">
      <alignment horizontal="left" vertical="top" wrapText="1"/>
    </xf>
    <xf numFmtId="0" fontId="0" fillId="0" borderId="10" xfId="0" applyBorder="1" applyAlignment="1">
      <alignment horizontal="left" vertical="top" wrapText="1"/>
    </xf>
    <xf numFmtId="0" fontId="0" fillId="0" borderId="0" xfId="0" applyAlignment="1">
      <alignment horizontal="left" vertical="top" wrapText="1"/>
    </xf>
    <xf numFmtId="0" fontId="0" fillId="0" borderId="11" xfId="0" applyBorder="1" applyAlignment="1">
      <alignment horizontal="left" vertical="top" wrapText="1"/>
    </xf>
    <xf numFmtId="0" fontId="0" fillId="0" borderId="19" xfId="0" applyBorder="1" applyAlignment="1">
      <alignment horizontal="left" vertical="top" wrapText="1"/>
    </xf>
    <xf numFmtId="0" fontId="0" fillId="0" borderId="12" xfId="0" applyBorder="1" applyAlignment="1">
      <alignment horizontal="left" vertical="top" wrapText="1"/>
    </xf>
    <xf numFmtId="0" fontId="0" fillId="0" borderId="13" xfId="0" applyBorder="1" applyAlignment="1">
      <alignment horizontal="left" vertical="top" wrapText="1"/>
    </xf>
    <xf numFmtId="0" fontId="0" fillId="0" borderId="35" xfId="0" applyBorder="1" applyAlignment="1">
      <alignment vertical="center" textRotation="255"/>
    </xf>
    <xf numFmtId="0" fontId="4" fillId="0" borderId="36" xfId="0" applyFont="1" applyBorder="1">
      <alignment vertical="center"/>
    </xf>
    <xf numFmtId="0" fontId="0" fillId="0" borderId="25" xfId="0" applyBorder="1">
      <alignment vertical="center"/>
    </xf>
    <xf numFmtId="0" fontId="0" fillId="0" borderId="38" xfId="0" applyBorder="1">
      <alignment vertical="center"/>
    </xf>
    <xf numFmtId="0" fontId="0" fillId="0" borderId="42" xfId="0" applyBorder="1" applyAlignment="1">
      <alignment vertical="center" textRotation="255"/>
    </xf>
    <xf numFmtId="0" fontId="4" fillId="2" borderId="39" xfId="0" applyFont="1" applyFill="1" applyBorder="1" applyAlignment="1">
      <alignment horizontal="center" vertical="center"/>
    </xf>
    <xf numFmtId="0" fontId="0" fillId="0" borderId="48" xfId="0" applyBorder="1" applyAlignment="1">
      <alignment horizontal="center" vertical="center"/>
    </xf>
    <xf numFmtId="0" fontId="4" fillId="2" borderId="56" xfId="0" applyFont="1" applyFill="1" applyBorder="1" applyAlignment="1">
      <alignment horizontal="center" vertical="center"/>
    </xf>
    <xf numFmtId="0" fontId="0" fillId="0" borderId="52" xfId="0" applyBorder="1" applyAlignment="1">
      <alignment horizontal="center" vertical="center"/>
    </xf>
    <xf numFmtId="0" fontId="4" fillId="0" borderId="40" xfId="0" applyFont="1" applyBorder="1">
      <alignment vertical="center"/>
    </xf>
    <xf numFmtId="0" fontId="0" fillId="0" borderId="18" xfId="0" applyBorder="1">
      <alignment vertical="center"/>
    </xf>
    <xf numFmtId="0" fontId="0" fillId="0" borderId="46" xfId="0" applyBorder="1">
      <alignment vertical="center"/>
    </xf>
    <xf numFmtId="0" fontId="4" fillId="0" borderId="39" xfId="0" applyFont="1" applyBorder="1" applyAlignment="1">
      <alignment vertical="center" wrapText="1"/>
    </xf>
    <xf numFmtId="0" fontId="0" fillId="0" borderId="37" xfId="0" applyBorder="1" applyAlignment="1">
      <alignment vertical="center" wrapText="1"/>
    </xf>
    <xf numFmtId="0" fontId="0" fillId="0" borderId="43" xfId="0" applyBorder="1" applyAlignment="1">
      <alignment vertical="center" wrapText="1"/>
    </xf>
    <xf numFmtId="0" fontId="4" fillId="0" borderId="22" xfId="0" applyFont="1" applyBorder="1" applyAlignment="1">
      <alignment horizontal="center" vertical="center"/>
    </xf>
    <xf numFmtId="0" fontId="0" fillId="0" borderId="23" xfId="0" applyBorder="1" applyAlignment="1">
      <alignment horizontal="center" vertical="center"/>
    </xf>
    <xf numFmtId="0" fontId="0" fillId="0" borderId="47" xfId="0" applyBorder="1" applyAlignment="1">
      <alignment horizontal="center" vertical="center"/>
    </xf>
    <xf numFmtId="0" fontId="0" fillId="0" borderId="34" xfId="0" applyBorder="1">
      <alignment vertical="center"/>
    </xf>
    <xf numFmtId="0" fontId="9" fillId="0" borderId="27" xfId="0" applyFont="1" applyBorder="1" applyAlignment="1">
      <alignment horizontal="left" vertical="center"/>
    </xf>
    <xf numFmtId="0" fontId="10" fillId="0" borderId="28" xfId="0" applyFont="1" applyBorder="1" applyAlignment="1">
      <alignment horizontal="left" vertical="center"/>
    </xf>
    <xf numFmtId="0" fontId="10" fillId="0" borderId="29" xfId="0" applyFont="1" applyBorder="1" applyAlignment="1">
      <alignment horizontal="left" vertical="center"/>
    </xf>
    <xf numFmtId="0" fontId="4" fillId="0" borderId="17" xfId="0" applyFont="1" applyBorder="1" applyAlignment="1">
      <alignment horizontal="left" vertical="center"/>
    </xf>
    <xf numFmtId="0" fontId="4" fillId="2" borderId="2" xfId="0" applyFont="1" applyFill="1" applyBorder="1" applyAlignment="1">
      <alignment horizontal="center" vertical="center"/>
    </xf>
    <xf numFmtId="0" fontId="4" fillId="2" borderId="6" xfId="0" applyFont="1" applyFill="1" applyBorder="1" applyAlignment="1">
      <alignment horizontal="center" vertical="center"/>
    </xf>
    <xf numFmtId="0" fontId="8" fillId="0" borderId="0" xfId="0" applyFont="1">
      <alignment vertical="center"/>
    </xf>
    <xf numFmtId="0" fontId="0" fillId="0" borderId="0" xfId="0">
      <alignment vertical="center"/>
    </xf>
    <xf numFmtId="0" fontId="4" fillId="0" borderId="39" xfId="0" applyFont="1" applyBorder="1" applyAlignment="1">
      <alignment horizontal="center" vertical="center"/>
    </xf>
    <xf numFmtId="0" fontId="4" fillId="0" borderId="45" xfId="0" applyFont="1" applyBorder="1" applyAlignment="1">
      <alignment horizontal="center" vertical="center"/>
    </xf>
    <xf numFmtId="0" fontId="0" fillId="0" borderId="17" xfId="0" applyBorder="1" applyAlignment="1">
      <alignment horizontal="center" vertical="center"/>
    </xf>
    <xf numFmtId="0" fontId="0" fillId="0" borderId="15" xfId="0" applyBorder="1" applyAlignment="1">
      <alignment horizontal="center" vertical="center"/>
    </xf>
    <xf numFmtId="0" fontId="4" fillId="0" borderId="22" xfId="0" applyFont="1" applyBorder="1" applyAlignment="1">
      <alignment horizontal="left" vertical="center"/>
    </xf>
    <xf numFmtId="0" fontId="0" fillId="0" borderId="22" xfId="0" applyBorder="1" applyAlignment="1">
      <alignment horizontal="left" vertical="center"/>
    </xf>
    <xf numFmtId="0" fontId="4" fillId="0" borderId="25" xfId="0" applyFont="1" applyBorder="1" applyAlignment="1">
      <alignment horizontal="left" vertical="center"/>
    </xf>
    <xf numFmtId="0" fontId="0" fillId="0" borderId="25" xfId="0" applyBorder="1" applyAlignment="1">
      <alignment horizontal="left" vertical="center"/>
    </xf>
    <xf numFmtId="0" fontId="4" fillId="0" borderId="49" xfId="0" applyFont="1" applyBorder="1">
      <alignment vertical="center"/>
    </xf>
    <xf numFmtId="0" fontId="0" fillId="0" borderId="12" xfId="0" applyBorder="1">
      <alignment vertical="center"/>
    </xf>
    <xf numFmtId="0" fontId="0" fillId="0" borderId="50" xfId="0" applyBorder="1">
      <alignment vertical="center"/>
    </xf>
    <xf numFmtId="0" fontId="9" fillId="0" borderId="25" xfId="0" applyFont="1" applyBorder="1" applyAlignment="1">
      <alignment horizontal="right" vertical="center"/>
    </xf>
    <xf numFmtId="0" fontId="10" fillId="0" borderId="25" xfId="0" applyFont="1" applyBorder="1" applyAlignment="1">
      <alignment horizontal="right" vertical="center"/>
    </xf>
    <xf numFmtId="0" fontId="4" fillId="0" borderId="15" xfId="0" applyFont="1" applyBorder="1" applyAlignment="1">
      <alignment horizontal="left" vertical="center"/>
    </xf>
    <xf numFmtId="0" fontId="4" fillId="0" borderId="40" xfId="0" applyFont="1" applyBorder="1" applyAlignment="1">
      <alignment horizontal="center" vertical="center"/>
    </xf>
    <xf numFmtId="0" fontId="0" fillId="0" borderId="18" xfId="0" applyBorder="1" applyAlignment="1">
      <alignment horizontal="center" vertical="center"/>
    </xf>
    <xf numFmtId="0" fontId="0" fillId="0" borderId="54" xfId="0" applyBorder="1" applyAlignment="1">
      <alignment horizontal="center" vertical="center"/>
    </xf>
    <xf numFmtId="0" fontId="9" fillId="0" borderId="8" xfId="0" applyFont="1" applyBorder="1" applyAlignment="1">
      <alignment horizontal="left" vertical="center"/>
    </xf>
    <xf numFmtId="0" fontId="10" fillId="0" borderId="8" xfId="0" applyFont="1" applyBorder="1" applyAlignment="1">
      <alignment horizontal="left" vertical="center"/>
    </xf>
    <xf numFmtId="0" fontId="10" fillId="0" borderId="9" xfId="0" applyFont="1" applyBorder="1" applyAlignment="1">
      <alignment horizontal="left" vertical="center"/>
    </xf>
    <xf numFmtId="0" fontId="9" fillId="0" borderId="0" xfId="0" applyFont="1" applyAlignment="1">
      <alignment horizontal="left" vertical="center"/>
    </xf>
    <xf numFmtId="0" fontId="10" fillId="0" borderId="0" xfId="0" applyFont="1" applyAlignment="1">
      <alignment horizontal="left" vertical="center"/>
    </xf>
    <xf numFmtId="0" fontId="10" fillId="0" borderId="11" xfId="0" applyFont="1" applyBorder="1" applyAlignment="1">
      <alignment horizontal="left" vertical="center"/>
    </xf>
    <xf numFmtId="0" fontId="4" fillId="0" borderId="59" xfId="0" applyFont="1" applyBorder="1" applyAlignment="1">
      <alignment horizontal="right" vertical="center"/>
    </xf>
    <xf numFmtId="0" fontId="0" fillId="0" borderId="0" xfId="0" applyAlignment="1">
      <alignment horizontal="right" vertical="center"/>
    </xf>
    <xf numFmtId="0" fontId="4" fillId="0" borderId="36" xfId="0" applyFont="1" applyBorder="1" applyAlignment="1">
      <alignment horizontal="right" vertical="center"/>
    </xf>
    <xf numFmtId="0" fontId="0" fillId="0" borderId="25" xfId="0" applyBorder="1" applyAlignment="1">
      <alignment horizontal="right" vertical="center"/>
    </xf>
    <xf numFmtId="0" fontId="9" fillId="0" borderId="25" xfId="0" applyFont="1" applyBorder="1" applyAlignment="1">
      <alignment horizontal="left" vertical="center"/>
    </xf>
    <xf numFmtId="0" fontId="10" fillId="0" borderId="25" xfId="0" applyFont="1" applyBorder="1" applyAlignment="1">
      <alignment horizontal="left" vertical="center"/>
    </xf>
    <xf numFmtId="0" fontId="10" fillId="0" borderId="51" xfId="0" applyFont="1" applyBorder="1" applyAlignment="1">
      <alignment horizontal="left" vertical="center"/>
    </xf>
    <xf numFmtId="57" fontId="11" fillId="0" borderId="0" xfId="0" applyNumberFormat="1" applyFont="1" applyAlignment="1">
      <alignment horizontal="center" vertical="center"/>
    </xf>
    <xf numFmtId="0" fontId="12" fillId="0" borderId="0" xfId="0" applyFont="1" applyAlignment="1">
      <alignment horizontal="center" vertical="center"/>
    </xf>
    <xf numFmtId="0" fontId="4" fillId="0" borderId="40" xfId="0" applyFont="1" applyBorder="1" applyAlignment="1">
      <alignment vertical="center" wrapText="1"/>
    </xf>
    <xf numFmtId="0" fontId="4" fillId="0" borderId="18" xfId="0" applyFont="1" applyBorder="1" applyAlignment="1">
      <alignment vertical="center" wrapText="1"/>
    </xf>
    <xf numFmtId="0" fontId="4" fillId="2" borderId="4" xfId="0" applyFont="1" applyFill="1" applyBorder="1" applyAlignment="1">
      <alignment horizontal="center" vertical="center"/>
    </xf>
    <xf numFmtId="0" fontId="4" fillId="2" borderId="5" xfId="0" applyFont="1" applyFill="1" applyBorder="1" applyAlignment="1">
      <alignment horizontal="center" vertical="center"/>
    </xf>
    <xf numFmtId="0" fontId="4" fillId="2" borderId="57" xfId="0" applyFont="1" applyFill="1" applyBorder="1" applyAlignment="1">
      <alignment horizontal="center" vertical="center"/>
    </xf>
    <xf numFmtId="0" fontId="4" fillId="2" borderId="58" xfId="0" applyFont="1" applyFill="1" applyBorder="1" applyAlignment="1">
      <alignment horizontal="center" vertical="center"/>
    </xf>
    <xf numFmtId="0" fontId="4" fillId="0" borderId="45" xfId="0" applyFont="1" applyBorder="1">
      <alignment vertical="center"/>
    </xf>
    <xf numFmtId="0" fontId="0" fillId="0" borderId="17" xfId="0" applyBorder="1">
      <alignment vertical="center"/>
    </xf>
    <xf numFmtId="0" fontId="4" fillId="2" borderId="45" xfId="0" applyFont="1" applyFill="1" applyBorder="1" applyAlignment="1">
      <alignment horizontal="center" vertical="center"/>
    </xf>
    <xf numFmtId="0" fontId="0" fillId="2" borderId="16" xfId="0" applyFill="1" applyBorder="1" applyAlignment="1">
      <alignment horizontal="center" vertical="center"/>
    </xf>
    <xf numFmtId="0" fontId="9" fillId="0" borderId="27" xfId="0" applyFont="1" applyBorder="1" applyAlignment="1">
      <alignment horizontal="center" vertical="center"/>
    </xf>
    <xf numFmtId="0" fontId="9" fillId="0" borderId="28" xfId="0" applyFont="1" applyBorder="1" applyAlignment="1">
      <alignment horizontal="center" vertical="center"/>
    </xf>
    <xf numFmtId="0" fontId="9" fillId="0" borderId="29" xfId="0" applyFont="1" applyBorder="1" applyAlignment="1">
      <alignment horizontal="center" vertical="center"/>
    </xf>
  </cellXfs>
  <cellStyles count="1">
    <cellStyle name="標準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theme" Target="theme/theme1.xml"/><Relationship Id="rId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4" Type="http://schemas.openxmlformats.org/officeDocument/2006/relationships/styles" Target="styles.xml"/></Relationships>
</file>

<file path=xl/ctrlProps/ctrlProp1.xml><?xml version="1.0" encoding="utf-8"?>
<formControlPr xmlns="http://schemas.microsoft.com/office/spreadsheetml/2009/9/main" objectType="CheckBox" lockText="1" noThreeD="1"/>
</file>

<file path=xl/ctrlProps/ctrlProp2.xml><?xml version="1.0" encoding="utf-8"?>
<formControlPr xmlns="http://schemas.microsoft.com/office/spreadsheetml/2009/9/main" objectType="CheckBox" lockText="1" noThreeD="1"/>
</file>

<file path=xl/ctrlProps/ctrlProp3.xml><?xml version="1.0" encoding="utf-8"?>
<formControlPr xmlns="http://schemas.microsoft.com/office/spreadsheetml/2009/9/main" objectType="CheckBox" lockText="1" noThreeD="1"/>
</file>

<file path=xl/ctrlProps/ctrlProp4.xml><?xml version="1.0" encoding="utf-8"?>
<formControlPr xmlns="http://schemas.microsoft.com/office/spreadsheetml/2009/9/main" objectType="CheckBox" lockText="1" noThreeD="1"/>
</file>

<file path=xl/ctrlProps/ctrlProp5.xml><?xml version="1.0" encoding="utf-8"?>
<formControlPr xmlns="http://schemas.microsoft.com/office/spreadsheetml/2009/9/main" objectType="CheckBox" lockText="1" noThreeD="1"/>
</file>

<file path=xl/ctrlProps/ctrlProp6.xml><?xml version="1.0" encoding="utf-8"?>
<formControlPr xmlns="http://schemas.microsoft.com/office/spreadsheetml/2009/9/main" objectType="CheckBox" lockText="1" noThreeD="1"/>
</file>

<file path=xl/ctrlProps/ctrlProp7.xml><?xml version="1.0" encoding="utf-8"?>
<formControlPr xmlns="http://schemas.microsoft.com/office/spreadsheetml/2009/9/main" objectType="CheckBox" lockText="1" noThreeD="1"/>
</file>

<file path=xl/ctrlProps/ctrlProp8.xml><?xml version="1.0" encoding="utf-8"?>
<formControlPr xmlns="http://schemas.microsoft.com/office/spreadsheetml/2009/9/main" objectType="CheckBox" lockText="1" noThreeD="1"/>
</file>

<file path=xl/ctrlProps/ctrlProp9.xml><?xml version="1.0" encoding="utf-8"?>
<formControlPr xmlns="http://schemas.microsoft.com/office/spreadsheetml/2009/9/main" objectType="CheckBox" lockText="1" noThreeD="1"/>
</file>

<file path=xl/ctrlProps/ctrlProp10.xml><?xml version="1.0" encoding="utf-8"?>
<formControlPr xmlns="http://schemas.microsoft.com/office/spreadsheetml/2009/9/main" objectType="CheckBox" lockText="1" noThreeD="1"/>
</file>

<file path=xl/ctrlProps/ctrlProp11.xml><?xml version="1.0" encoding="utf-8"?>
<formControlPr xmlns="http://schemas.microsoft.com/office/spreadsheetml/2009/9/main" objectType="CheckBox" lockText="1" noThreeD="1"/>
</file>

<file path=xl/ctrlProps/ctrlProp12.xml><?xml version="1.0" encoding="utf-8"?>
<formControlPr xmlns="http://schemas.microsoft.com/office/spreadsheetml/2009/9/main" objectType="CheckBox" lockText="1" noThreeD="1"/>
</file>

<file path=xl/ctrlProps/ctrlProp13.xml><?xml version="1.0" encoding="utf-8"?>
<formControlPr xmlns="http://schemas.microsoft.com/office/spreadsheetml/2009/9/main" objectType="CheckBox" lockText="1" noThreeD="1"/>
</file>

<file path=xl/ctrlProps/ctrlProp14.xml><?xml version="1.0" encoding="utf-8"?>
<formControlPr xmlns="http://schemas.microsoft.com/office/spreadsheetml/2009/9/main" objectType="CheckBox" lockText="1" noThreeD="1"/>
</file>

<file path=xl/ctrlProps/ctrlProp15.xml><?xml version="1.0" encoding="utf-8"?>
<formControlPr xmlns="http://schemas.microsoft.com/office/spreadsheetml/2009/9/main" objectType="CheckBox" lockText="1" noThreeD="1"/>
</file>

<file path=xl/ctrlProps/ctrlProp16.xml><?xml version="1.0" encoding="utf-8"?>
<formControlPr xmlns="http://schemas.microsoft.com/office/spreadsheetml/2009/9/main" objectType="CheckBox" lockText="1" noThreeD="1"/>
</file>

<file path=xl/ctrlProps/ctrlProp17.xml><?xml version="1.0" encoding="utf-8"?>
<formControlPr xmlns="http://schemas.microsoft.com/office/spreadsheetml/2009/9/main" objectType="CheckBox" lockText="1" noThreeD="1"/>
</file>

<file path=xl/ctrlProps/ctrlProp18.xml><?xml version="1.0" encoding="utf-8"?>
<formControlPr xmlns="http://schemas.microsoft.com/office/spreadsheetml/2009/9/main" objectType="CheckBox" lockText="1" noThreeD="1"/>
</file>

<file path=xl/ctrlProps/ctrlProp19.xml><?xml version="1.0" encoding="utf-8"?>
<formControlPr xmlns="http://schemas.microsoft.com/office/spreadsheetml/2009/9/main" objectType="CheckBox" lockText="1" noThreeD="1"/>
</file>

<file path=xl/ctrlProps/ctrlProp20.xml><?xml version="1.0" encoding="utf-8"?>
<formControlPr xmlns="http://schemas.microsoft.com/office/spreadsheetml/2009/9/main" objectType="CheckBox" lockText="1" noThreeD="1"/>
</file>

<file path=xl/ctrlProps/ctrlProp21.xml><?xml version="1.0" encoding="utf-8"?>
<formControlPr xmlns="http://schemas.microsoft.com/office/spreadsheetml/2009/9/main" objectType="CheckBox" lockText="1" noThreeD="1"/>
</file>

<file path=xl/ctrlProps/ctrlProp22.xml><?xml version="1.0" encoding="utf-8"?>
<formControlPr xmlns="http://schemas.microsoft.com/office/spreadsheetml/2009/9/main" objectType="GBox" noThreeD="1"/>
</file>

<file path=xl/ctrlProps/ctrlProp23.xml><?xml version="1.0" encoding="utf-8"?>
<formControlPr xmlns="http://schemas.microsoft.com/office/spreadsheetml/2009/9/main" objectType="GBox" noThreeD="1"/>
</file>

<file path=xl/ctrlProps/ctrlProp24.xml><?xml version="1.0" encoding="utf-8"?>
<formControlPr xmlns="http://schemas.microsoft.com/office/spreadsheetml/2009/9/main" objectType="GBox" noThreeD="1"/>
</file>

<file path=xl/ctrlProps/ctrlProp25.xml><?xml version="1.0" encoding="utf-8"?>
<formControlPr xmlns="http://schemas.microsoft.com/office/spreadsheetml/2009/9/main" objectType="GBox" noThreeD="1"/>
</file>

<file path=xl/ctrlProps/ctrlProp26.xml><?xml version="1.0" encoding="utf-8"?>
<formControlPr xmlns="http://schemas.microsoft.com/office/spreadsheetml/2009/9/main" objectType="GBox" noThreeD="1"/>
</file>

<file path=xl/ctrlProps/ctrlProp27.xml><?xml version="1.0" encoding="utf-8"?>
<formControlPr xmlns="http://schemas.microsoft.com/office/spreadsheetml/2009/9/main" objectType="GBox" noThreeD="1"/>
</file>

<file path=xl/ctrlProps/ctrlProp28.xml><?xml version="1.0" encoding="utf-8"?>
<formControlPr xmlns="http://schemas.microsoft.com/office/spreadsheetml/2009/9/main" objectType="GBox" noThreeD="1"/>
</file>

<file path=xl/ctrlProps/ctrlProp29.xml><?xml version="1.0" encoding="utf-8"?>
<formControlPr xmlns="http://schemas.microsoft.com/office/spreadsheetml/2009/9/main" objectType="GBox" noThreeD="1"/>
</file>

<file path=xl/ctrlProps/ctrlProp30.xml><?xml version="1.0" encoding="utf-8"?>
<formControlPr xmlns="http://schemas.microsoft.com/office/spreadsheetml/2009/9/main" objectType="GBox" noThreeD="1"/>
</file>

<file path=xl/ctrlProps/ctrlProp31.xml><?xml version="1.0" encoding="utf-8"?>
<formControlPr xmlns="http://schemas.microsoft.com/office/spreadsheetml/2009/9/main" objectType="GBox" noThreeD="1"/>
</file>

<file path=xl/ctrlProps/ctrlProp32.xml><?xml version="1.0" encoding="utf-8"?>
<formControlPr xmlns="http://schemas.microsoft.com/office/spreadsheetml/2009/9/main" objectType="GBox" noThreeD="1"/>
</file>

<file path=xl/ctrlProps/ctrlProp33.xml><?xml version="1.0" encoding="utf-8"?>
<formControlPr xmlns="http://schemas.microsoft.com/office/spreadsheetml/2009/9/main" objectType="GBox" noThreeD="1"/>
</file>

<file path=xl/ctrlProps/ctrlProp34.xml><?xml version="1.0" encoding="utf-8"?>
<formControlPr xmlns="http://schemas.microsoft.com/office/spreadsheetml/2009/9/main" objectType="GBox" noThreeD="1"/>
</file>

<file path=xl/ctrlProps/ctrlProp35.xml><?xml version="1.0" encoding="utf-8"?>
<formControlPr xmlns="http://schemas.microsoft.com/office/spreadsheetml/2009/9/main" objectType="GBox" noThreeD="1"/>
</file>

<file path=xl/ctrlProps/ctrlProp36.xml><?xml version="1.0" encoding="utf-8"?>
<formControlPr xmlns="http://schemas.microsoft.com/office/spreadsheetml/2009/9/main" objectType="GBox" noThreeD="1"/>
</file>

<file path=xl/ctrlProps/ctrlProp37.xml><?xml version="1.0" encoding="utf-8"?>
<formControlPr xmlns="http://schemas.microsoft.com/office/spreadsheetml/2009/9/main" objectType="GBox" noThreeD="1"/>
</file>

<file path=xl/ctrlProps/ctrlProp38.xml><?xml version="1.0" encoding="utf-8"?>
<formControlPr xmlns="http://schemas.microsoft.com/office/spreadsheetml/2009/9/main" objectType="GBox" noThreeD="1"/>
</file>

<file path=xl/ctrlProps/ctrlProp39.xml><?xml version="1.0" encoding="utf-8"?>
<formControlPr xmlns="http://schemas.microsoft.com/office/spreadsheetml/2009/9/main" objectType="GBox" noThreeD="1"/>
</file>

<file path=xl/ctrlProps/ctrlProp40.xml><?xml version="1.0" encoding="utf-8"?>
<formControlPr xmlns="http://schemas.microsoft.com/office/spreadsheetml/2009/9/main" objectType="GBox" noThreeD="1"/>
</file>

<file path=xl/ctrlProps/ctrlProp41.xml><?xml version="1.0" encoding="utf-8"?>
<formControlPr xmlns="http://schemas.microsoft.com/office/spreadsheetml/2009/9/main" objectType="GBox" noThreeD="1"/>
</file>

<file path=xl/ctrlProps/ctrlProp42.xml><?xml version="1.0" encoding="utf-8"?>
<formControlPr xmlns="http://schemas.microsoft.com/office/spreadsheetml/2009/9/main" objectType="GBox" noThreeD="1"/>
</file>

<file path=xl/ctrlProps/ctrlProp43.xml><?xml version="1.0" encoding="utf-8"?>
<formControlPr xmlns="http://schemas.microsoft.com/office/spreadsheetml/2009/9/main" objectType="GBox" noThreeD="1"/>
</file>

<file path=xl/ctrlProps/ctrlProp44.xml><?xml version="1.0" encoding="utf-8"?>
<formControlPr xmlns="http://schemas.microsoft.com/office/spreadsheetml/2009/9/main" objectType="GBox" noThreeD="1"/>
</file>

<file path=xl/ctrlProps/ctrlProp45.xml><?xml version="1.0" encoding="utf-8"?>
<formControlPr xmlns="http://schemas.microsoft.com/office/spreadsheetml/2009/9/main" objectType="GBox" noThreeD="1"/>
</file>

<file path=xl/ctrlProps/ctrlProp46.xml><?xml version="1.0" encoding="utf-8"?>
<formControlPr xmlns="http://schemas.microsoft.com/office/spreadsheetml/2009/9/main" objectType="GBox" noThreeD="1"/>
</file>

<file path=xl/ctrlProps/ctrlProp47.xml><?xml version="1.0" encoding="utf-8"?>
<formControlPr xmlns="http://schemas.microsoft.com/office/spreadsheetml/2009/9/main" objectType="Radio" firstButton="1" lockText="1" noThreeD="1"/>
</file>

<file path=xl/ctrlProps/ctrlProp48.xml><?xml version="1.0" encoding="utf-8"?>
<formControlPr xmlns="http://schemas.microsoft.com/office/spreadsheetml/2009/9/main" objectType="Radio" lockText="1" noThreeD="1"/>
</file>

<file path=xl/ctrlProps/ctrlProp49.xml><?xml version="1.0" encoding="utf-8"?>
<formControlPr xmlns="http://schemas.microsoft.com/office/spreadsheetml/2009/9/main" objectType="Radio" firstButton="1" lockText="1" noThreeD="1"/>
</file>

<file path=xl/ctrlProps/ctrlProp50.xml><?xml version="1.0" encoding="utf-8"?>
<formControlPr xmlns="http://schemas.microsoft.com/office/spreadsheetml/2009/9/main" objectType="Radio" lockText="1" noThreeD="1"/>
</file>

<file path=xl/ctrlProps/ctrlProp51.xml><?xml version="1.0" encoding="utf-8"?>
<formControlPr xmlns="http://schemas.microsoft.com/office/spreadsheetml/2009/9/main" objectType="Radio" firstButton="1" lockText="1" noThreeD="1"/>
</file>

<file path=xl/ctrlProps/ctrlProp52.xml><?xml version="1.0" encoding="utf-8"?>
<formControlPr xmlns="http://schemas.microsoft.com/office/spreadsheetml/2009/9/main" objectType="Radio" lockText="1" noThreeD="1"/>
</file>

<file path=xl/ctrlProps/ctrlProp53.xml><?xml version="1.0" encoding="utf-8"?>
<formControlPr xmlns="http://schemas.microsoft.com/office/spreadsheetml/2009/9/main" objectType="Radio" firstButton="1" lockText="1" noThreeD="1"/>
</file>

<file path=xl/ctrlProps/ctrlProp54.xml><?xml version="1.0" encoding="utf-8"?>
<formControlPr xmlns="http://schemas.microsoft.com/office/spreadsheetml/2009/9/main" objectType="Radio" lockText="1" noThreeD="1"/>
</file>

<file path=xl/ctrlProps/ctrlProp55.xml><?xml version="1.0" encoding="utf-8"?>
<formControlPr xmlns="http://schemas.microsoft.com/office/spreadsheetml/2009/9/main" objectType="Radio" firstButton="1" lockText="1" noThreeD="1"/>
</file>

<file path=xl/ctrlProps/ctrlProp56.xml><?xml version="1.0" encoding="utf-8"?>
<formControlPr xmlns="http://schemas.microsoft.com/office/spreadsheetml/2009/9/main" objectType="Radio" lockText="1" noThreeD="1"/>
</file>

<file path=xl/ctrlProps/ctrlProp57.xml><?xml version="1.0" encoding="utf-8"?>
<formControlPr xmlns="http://schemas.microsoft.com/office/spreadsheetml/2009/9/main" objectType="Radio" firstButton="1" lockText="1" noThreeD="1"/>
</file>

<file path=xl/ctrlProps/ctrlProp58.xml><?xml version="1.0" encoding="utf-8"?>
<formControlPr xmlns="http://schemas.microsoft.com/office/spreadsheetml/2009/9/main" objectType="Radio" lockText="1" noThreeD="1"/>
</file>

<file path=xl/ctrlProps/ctrlProp59.xml><?xml version="1.0" encoding="utf-8"?>
<formControlPr xmlns="http://schemas.microsoft.com/office/spreadsheetml/2009/9/main" objectType="Radio" firstButton="1" lockText="1" noThreeD="1"/>
</file>

<file path=xl/ctrlProps/ctrlProp60.xml><?xml version="1.0" encoding="utf-8"?>
<formControlPr xmlns="http://schemas.microsoft.com/office/spreadsheetml/2009/9/main" objectType="Radio" lockText="1" noThreeD="1"/>
</file>

<file path=xl/ctrlProps/ctrlProp61.xml><?xml version="1.0" encoding="utf-8"?>
<formControlPr xmlns="http://schemas.microsoft.com/office/spreadsheetml/2009/9/main" objectType="Radio" firstButton="1" lockText="1" noThreeD="1"/>
</file>

<file path=xl/ctrlProps/ctrlProp62.xml><?xml version="1.0" encoding="utf-8"?>
<formControlPr xmlns="http://schemas.microsoft.com/office/spreadsheetml/2009/9/main" objectType="Radio" lockText="1" noThreeD="1"/>
</file>

<file path=xl/ctrlProps/ctrlProp63.xml><?xml version="1.0" encoding="utf-8"?>
<formControlPr xmlns="http://schemas.microsoft.com/office/spreadsheetml/2009/9/main" objectType="Radio" firstButton="1" lockText="1" noThreeD="1"/>
</file>

<file path=xl/ctrlProps/ctrlProp64.xml><?xml version="1.0" encoding="utf-8"?>
<formControlPr xmlns="http://schemas.microsoft.com/office/spreadsheetml/2009/9/main" objectType="Radio" lockText="1" noThreeD="1"/>
</file>

<file path=xl/ctrlProps/ctrlProp65.xml><?xml version="1.0" encoding="utf-8"?>
<formControlPr xmlns="http://schemas.microsoft.com/office/spreadsheetml/2009/9/main" objectType="Radio" firstButton="1" lockText="1" noThreeD="1"/>
</file>

<file path=xl/ctrlProps/ctrlProp66.xml><?xml version="1.0" encoding="utf-8"?>
<formControlPr xmlns="http://schemas.microsoft.com/office/spreadsheetml/2009/9/main" objectType="Radio" lockText="1" noThreeD="1"/>
</file>

<file path=xl/ctrlProps/ctrlProp67.xml><?xml version="1.0" encoding="utf-8"?>
<formControlPr xmlns="http://schemas.microsoft.com/office/spreadsheetml/2009/9/main" objectType="Radio" firstButton="1" lockText="1" noThreeD="1"/>
</file>

<file path=xl/ctrlProps/ctrlProp68.xml><?xml version="1.0" encoding="utf-8"?>
<formControlPr xmlns="http://schemas.microsoft.com/office/spreadsheetml/2009/9/main" objectType="Radio" lockText="1" noThreeD="1"/>
</file>

<file path=xl/ctrlProps/ctrlProp69.xml><?xml version="1.0" encoding="utf-8"?>
<formControlPr xmlns="http://schemas.microsoft.com/office/spreadsheetml/2009/9/main" objectType="Radio" firstButton="1" lockText="1" noThreeD="1"/>
</file>

<file path=xl/ctrlProps/ctrlProp70.xml><?xml version="1.0" encoding="utf-8"?>
<formControlPr xmlns="http://schemas.microsoft.com/office/spreadsheetml/2009/9/main" objectType="Radio" lockText="1" noThreeD="1"/>
</file>

<file path=xl/ctrlProps/ctrlProp71.xml><?xml version="1.0" encoding="utf-8"?>
<formControlPr xmlns="http://schemas.microsoft.com/office/spreadsheetml/2009/9/main" objectType="Radio" firstButton="1" lockText="1" noThreeD="1"/>
</file>

<file path=xl/ctrlProps/ctrlProp72.xml><?xml version="1.0" encoding="utf-8"?>
<formControlPr xmlns="http://schemas.microsoft.com/office/spreadsheetml/2009/9/main" objectType="Radio" lockText="1" noThreeD="1"/>
</file>

<file path=xl/ctrlProps/ctrlProp73.xml><?xml version="1.0" encoding="utf-8"?>
<formControlPr xmlns="http://schemas.microsoft.com/office/spreadsheetml/2009/9/main" objectType="Radio" firstButton="1" lockText="1" noThreeD="1"/>
</file>

<file path=xl/ctrlProps/ctrlProp74.xml><?xml version="1.0" encoding="utf-8"?>
<formControlPr xmlns="http://schemas.microsoft.com/office/spreadsheetml/2009/9/main" objectType="Radio" firstButton="1" lockText="1" noThreeD="1"/>
</file>

<file path=xl/ctrlProps/ctrlProp75.xml><?xml version="1.0" encoding="utf-8"?>
<formControlPr xmlns="http://schemas.microsoft.com/office/spreadsheetml/2009/9/main" objectType="Radio" firstButton="1" lockText="1" noThreeD="1"/>
</file>

<file path=xl/ctrlProps/ctrlProp76.xml><?xml version="1.0" encoding="utf-8"?>
<formControlPr xmlns="http://schemas.microsoft.com/office/spreadsheetml/2009/9/main" objectType="Radio" firstButton="1" lockText="1" noThreeD="1"/>
</file>

<file path=xl/ctrlProps/ctrlProp77.xml><?xml version="1.0" encoding="utf-8"?>
<formControlPr xmlns="http://schemas.microsoft.com/office/spreadsheetml/2009/9/main" objectType="Radio" firstButton="1" lockText="1" noThreeD="1"/>
</file>

<file path=xl/ctrlProps/ctrlProp78.xml><?xml version="1.0" encoding="utf-8"?>
<formControlPr xmlns="http://schemas.microsoft.com/office/spreadsheetml/2009/9/main" objectType="Radio" firstButton="1" lockText="1" noThreeD="1"/>
</file>

<file path=xl/ctrlProps/ctrlProp79.xml><?xml version="1.0" encoding="utf-8"?>
<formControlPr xmlns="http://schemas.microsoft.com/office/spreadsheetml/2009/9/main" objectType="Radio" firstButton="1" lockText="1" noThreeD="1"/>
</file>

<file path=xl/ctrlProps/ctrlProp80.xml><?xml version="1.0" encoding="utf-8"?>
<formControlPr xmlns="http://schemas.microsoft.com/office/spreadsheetml/2009/9/main" objectType="Radio" firstButton="1" lockText="1" noThreeD="1"/>
</file>

<file path=xl/ctrlProps/ctrlProp81.xml><?xml version="1.0" encoding="utf-8"?>
<formControlPr xmlns="http://schemas.microsoft.com/office/spreadsheetml/2009/9/main" objectType="Radio" firstButton="1" lockText="1" noThreeD="1"/>
</file>

<file path=xl/ctrlProps/ctrlProp82.xml><?xml version="1.0" encoding="utf-8"?>
<formControlPr xmlns="http://schemas.microsoft.com/office/spreadsheetml/2009/9/main" objectType="Radio" firstButton="1" lockText="1" noThreeD="1"/>
</file>

<file path=xl/ctrlProps/ctrlProp83.xml><?xml version="1.0" encoding="utf-8"?>
<formControlPr xmlns="http://schemas.microsoft.com/office/spreadsheetml/2009/9/main" objectType="Radio" firstButton="1" lockText="1" noThreeD="1"/>
</file>

<file path=xl/ctrlProps/ctrlProp84.xml><?xml version="1.0" encoding="utf-8"?>
<formControlPr xmlns="http://schemas.microsoft.com/office/spreadsheetml/2009/9/main" objectType="Radio" firstButton="1" lockText="1" noThreeD="1"/>
</file>

<file path=xl/ctrlProps/ctrlProp85.xml><?xml version="1.0" encoding="utf-8"?>
<formControlPr xmlns="http://schemas.microsoft.com/office/spreadsheetml/2009/9/main" objectType="Radio" lockText="1" noThreeD="1"/>
</file>

<file path=xl/ctrlProps/ctrlProp86.xml><?xml version="1.0" encoding="utf-8"?>
<formControlPr xmlns="http://schemas.microsoft.com/office/spreadsheetml/2009/9/main" objectType="Radio" lockText="1" noThreeD="1"/>
</file>

<file path=xl/ctrlProps/ctrlProp87.xml><?xml version="1.0" encoding="utf-8"?>
<formControlPr xmlns="http://schemas.microsoft.com/office/spreadsheetml/2009/9/main" objectType="Radio" lockText="1" noThreeD="1"/>
</file>

<file path=xl/ctrlProps/ctrlProp88.xml><?xml version="1.0" encoding="utf-8"?>
<formControlPr xmlns="http://schemas.microsoft.com/office/spreadsheetml/2009/9/main" objectType="Radio" lockText="1" noThreeD="1"/>
</file>

<file path=xl/ctrlProps/ctrlProp89.xml><?xml version="1.0" encoding="utf-8"?>
<formControlPr xmlns="http://schemas.microsoft.com/office/spreadsheetml/2009/9/main" objectType="Radio" lockText="1" noThreeD="1"/>
</file>

<file path=xl/ctrlProps/ctrlProp90.xml><?xml version="1.0" encoding="utf-8"?>
<formControlPr xmlns="http://schemas.microsoft.com/office/spreadsheetml/2009/9/main" objectType="Radio" lockText="1" noThreeD="1"/>
</file>

<file path=xl/ctrlProps/ctrlProp91.xml><?xml version="1.0" encoding="utf-8"?>
<formControlPr xmlns="http://schemas.microsoft.com/office/spreadsheetml/2009/9/main" objectType="Radio" lockText="1" noThreeD="1"/>
</file>

<file path=xl/ctrlProps/ctrlProp92.xml><?xml version="1.0" encoding="utf-8"?>
<formControlPr xmlns="http://schemas.microsoft.com/office/spreadsheetml/2009/9/main" objectType="Radio" lockText="1" noThreeD="1"/>
</file>

<file path=xl/ctrlProps/ctrlProp93.xml><?xml version="1.0" encoding="utf-8"?>
<formControlPr xmlns="http://schemas.microsoft.com/office/spreadsheetml/2009/9/main" objectType="Radio" lockText="1" noThreeD="1"/>
</file>

<file path=xl/ctrlProps/ctrlProp94.xml><?xml version="1.0" encoding="utf-8"?>
<formControlPr xmlns="http://schemas.microsoft.com/office/spreadsheetml/2009/9/main" objectType="Radio" lockText="1" noThreeD="1"/>
</file>

<file path=xl/ctrlProps/ctrlProp95.xml><?xml version="1.0" encoding="utf-8"?>
<formControlPr xmlns="http://schemas.microsoft.com/office/spreadsheetml/2009/9/main" objectType="Radio" lockText="1" noThreeD="1"/>
</file>

<file path=xl/ctrlProps/ctrlProp96.xml><?xml version="1.0" encoding="utf-8"?>
<formControlPr xmlns="http://schemas.microsoft.com/office/spreadsheetml/2009/9/main" objectType="Radio" lockText="1" noThreeD="1"/>
</file>

<file path=xl/ctrlProps/ctrlProp97.xml><?xml version="1.0" encoding="utf-8"?>
<formControlPr xmlns="http://schemas.microsoft.com/office/spreadsheetml/2009/9/main" objectType="Radio" firstButton="1" lockText="1" noThreeD="1"/>
</file>

<file path=xl/ctrlProps/ctrlProp98.xml><?xml version="1.0" encoding="utf-8"?>
<formControlPr xmlns="http://schemas.microsoft.com/office/spreadsheetml/2009/9/main" objectType="Radio" lockText="1" noThreeD="1"/>
</file>

<file path=xl/ctrlProps/ctrlProp99.xml><?xml version="1.0" encoding="utf-8"?>
<formControlPr xmlns="http://schemas.microsoft.com/office/spreadsheetml/2009/9/main" objectType="GBox" noThreeD="1"/>
</file>

<file path=xl/ctrlProps/ctrlProp100.xml><?xml version="1.0" encoding="utf-8"?>
<formControlPr xmlns="http://schemas.microsoft.com/office/spreadsheetml/2009/9/main" objectType="Radio" firstButton="1" lockText="1" noThreeD="1"/>
</file>

<file path=xl/ctrlProps/ctrlProp101.xml><?xml version="1.0" encoding="utf-8"?>
<formControlPr xmlns="http://schemas.microsoft.com/office/spreadsheetml/2009/9/main" objectType="Radio" lockText="1" noThreeD="1"/>
</file>

<file path=xl/ctrlProps/ctrlProp102.xml><?xml version="1.0" encoding="utf-8"?>
<formControlPr xmlns="http://schemas.microsoft.com/office/spreadsheetml/2009/9/main" objectType="GBox" noThreeD="1"/>
</file>

<file path=xl/ctrlProps/ctrlProp103.xml><?xml version="1.0" encoding="utf-8"?>
<formControlPr xmlns="http://schemas.microsoft.com/office/spreadsheetml/2009/9/main" objectType="Radio" firstButton="1" lockText="1" noThreeD="1"/>
</file>

<file path=xl/ctrlProps/ctrlProp104.xml><?xml version="1.0" encoding="utf-8"?>
<formControlPr xmlns="http://schemas.microsoft.com/office/spreadsheetml/2009/9/main" objectType="Radio" lockText="1" noThreeD="1"/>
</file>

<file path=xl/ctrlProps/ctrlProp105.xml><?xml version="1.0" encoding="utf-8"?>
<formControlPr xmlns="http://schemas.microsoft.com/office/spreadsheetml/2009/9/main" objectType="GBox" noThreeD="1"/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7</xdr:col>
          <xdr:colOff>238125</xdr:colOff>
          <xdr:row>8</xdr:row>
          <xdr:rowOff>19050</xdr:rowOff>
        </xdr:from>
        <xdr:to>
          <xdr:col>7</xdr:col>
          <xdr:colOff>542925</xdr:colOff>
          <xdr:row>8</xdr:row>
          <xdr:rowOff>247650</xdr:rowOff>
        </xdr:to>
        <xdr:sp macro="" textlink="">
          <xdr:nvSpPr>
            <xdr:cNvPr id="1026" name="Check Box 2" hidden="1">
              <a:extLst>
                <a:ext uri="{63B3BB69-23CF-44E3-9099-C40C66FF867C}">
                  <a14:compatExt spid="_x0000_s1026"/>
                </a:ext>
                <a:ext uri="{FF2B5EF4-FFF2-40B4-BE49-F238E27FC236}">
                  <a16:creationId xmlns:a16="http://schemas.microsoft.com/office/drawing/2014/main" id="{00000000-0008-0000-0000-00000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9525</xdr:colOff>
          <xdr:row>8</xdr:row>
          <xdr:rowOff>0</xdr:rowOff>
        </xdr:from>
        <xdr:to>
          <xdr:col>12</xdr:col>
          <xdr:colOff>247650</xdr:colOff>
          <xdr:row>8</xdr:row>
          <xdr:rowOff>247650</xdr:rowOff>
        </xdr:to>
        <xdr:sp macro="" textlink="">
          <xdr:nvSpPr>
            <xdr:cNvPr id="1027" name="Check Box 3" hidden="1">
              <a:extLst>
                <a:ext uri="{63B3BB69-23CF-44E3-9099-C40C66FF867C}">
                  <a14:compatExt spid="_x0000_s1027"/>
                </a:ext>
                <a:ext uri="{FF2B5EF4-FFF2-40B4-BE49-F238E27FC236}">
                  <a16:creationId xmlns:a16="http://schemas.microsoft.com/office/drawing/2014/main" id="{00000000-0008-0000-0000-00000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447675</xdr:colOff>
          <xdr:row>8</xdr:row>
          <xdr:rowOff>0</xdr:rowOff>
        </xdr:from>
        <xdr:to>
          <xdr:col>13</xdr:col>
          <xdr:colOff>695325</xdr:colOff>
          <xdr:row>8</xdr:row>
          <xdr:rowOff>247650</xdr:rowOff>
        </xdr:to>
        <xdr:sp macro="" textlink="">
          <xdr:nvSpPr>
            <xdr:cNvPr id="1029" name="Check Box 5" hidden="1">
              <a:extLst>
                <a:ext uri="{63B3BB69-23CF-44E3-9099-C40C66FF867C}">
                  <a14:compatExt spid="_x0000_s1029"/>
                </a:ext>
                <a:ext uri="{FF2B5EF4-FFF2-40B4-BE49-F238E27FC236}">
                  <a16:creationId xmlns:a16="http://schemas.microsoft.com/office/drawing/2014/main" id="{00000000-0008-0000-0000-000005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16</xdr:col>
          <xdr:colOff>180975</xdr:colOff>
          <xdr:row>8</xdr:row>
          <xdr:rowOff>19050</xdr:rowOff>
        </xdr:from>
        <xdr:to>
          <xdr:col>17</xdr:col>
          <xdr:colOff>38100</xdr:colOff>
          <xdr:row>8</xdr:row>
          <xdr:rowOff>247650</xdr:rowOff>
        </xdr:to>
        <xdr:sp macro="" textlink="">
          <xdr:nvSpPr>
            <xdr:cNvPr id="1030" name="Check Box 6" hidden="1">
              <a:extLst>
                <a:ext uri="{63B3BB69-23CF-44E3-9099-C40C66FF867C}">
                  <a14:compatExt spid="_x0000_s1030"/>
                </a:ext>
                <a:ext uri="{FF2B5EF4-FFF2-40B4-BE49-F238E27FC236}">
                  <a16:creationId xmlns:a16="http://schemas.microsoft.com/office/drawing/2014/main" id="{00000000-0008-0000-0000-00000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28575</xdr:colOff>
          <xdr:row>13</xdr:row>
          <xdr:rowOff>19050</xdr:rowOff>
        </xdr:from>
        <xdr:to>
          <xdr:col>3</xdr:col>
          <xdr:colOff>266700</xdr:colOff>
          <xdr:row>14</xdr:row>
          <xdr:rowOff>0</xdr:rowOff>
        </xdr:to>
        <xdr:sp macro="" textlink="">
          <xdr:nvSpPr>
            <xdr:cNvPr id="1032" name="Check Box 8" hidden="1">
              <a:extLst>
                <a:ext uri="{63B3BB69-23CF-44E3-9099-C40C66FF867C}">
                  <a14:compatExt spid="_x0000_s1032"/>
                </a:ext>
                <a:ext uri="{FF2B5EF4-FFF2-40B4-BE49-F238E27FC236}">
                  <a16:creationId xmlns:a16="http://schemas.microsoft.com/office/drawing/2014/main" id="{00000000-0008-0000-0000-00000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590550</xdr:colOff>
          <xdr:row>13</xdr:row>
          <xdr:rowOff>19050</xdr:rowOff>
        </xdr:from>
        <xdr:to>
          <xdr:col>3</xdr:col>
          <xdr:colOff>838200</xdr:colOff>
          <xdr:row>14</xdr:row>
          <xdr:rowOff>0</xdr:rowOff>
        </xdr:to>
        <xdr:sp macro="" textlink="">
          <xdr:nvSpPr>
            <xdr:cNvPr id="1033" name="Check Box 9" hidden="1">
              <a:extLst>
                <a:ext uri="{63B3BB69-23CF-44E3-9099-C40C66FF867C}">
                  <a14:compatExt spid="_x0000_s1033"/>
                </a:ext>
                <a:ext uri="{FF2B5EF4-FFF2-40B4-BE49-F238E27FC236}">
                  <a16:creationId xmlns:a16="http://schemas.microsoft.com/office/drawing/2014/main" id="{00000000-0008-0000-0000-000009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76200</xdr:colOff>
          <xdr:row>19</xdr:row>
          <xdr:rowOff>171450</xdr:rowOff>
        </xdr:from>
        <xdr:to>
          <xdr:col>2</xdr:col>
          <xdr:colOff>400050</xdr:colOff>
          <xdr:row>20</xdr:row>
          <xdr:rowOff>19050</xdr:rowOff>
        </xdr:to>
        <xdr:sp macro="" textlink="">
          <xdr:nvSpPr>
            <xdr:cNvPr id="1034" name="Check Box 10" hidden="1">
              <a:extLst>
                <a:ext uri="{63B3BB69-23CF-44E3-9099-C40C66FF867C}">
                  <a14:compatExt spid="_x0000_s1034"/>
                </a:ext>
                <a:ext uri="{FF2B5EF4-FFF2-40B4-BE49-F238E27FC236}">
                  <a16:creationId xmlns:a16="http://schemas.microsoft.com/office/drawing/2014/main" id="{00000000-0008-0000-0000-00000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447675</xdr:colOff>
          <xdr:row>19</xdr:row>
          <xdr:rowOff>171450</xdr:rowOff>
        </xdr:from>
        <xdr:to>
          <xdr:col>3</xdr:col>
          <xdr:colOff>57150</xdr:colOff>
          <xdr:row>20</xdr:row>
          <xdr:rowOff>19050</xdr:rowOff>
        </xdr:to>
        <xdr:sp macro="" textlink="">
          <xdr:nvSpPr>
            <xdr:cNvPr id="1035" name="Check Box 11" hidden="1">
              <a:extLst>
                <a:ext uri="{63B3BB69-23CF-44E3-9099-C40C66FF867C}">
                  <a14:compatExt spid="_x0000_s1035"/>
                </a:ext>
                <a:ext uri="{FF2B5EF4-FFF2-40B4-BE49-F238E27FC236}">
                  <a16:creationId xmlns:a16="http://schemas.microsoft.com/office/drawing/2014/main" id="{00000000-0008-0000-0000-00000B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114300</xdr:colOff>
          <xdr:row>19</xdr:row>
          <xdr:rowOff>171450</xdr:rowOff>
        </xdr:from>
        <xdr:to>
          <xdr:col>3</xdr:col>
          <xdr:colOff>447675</xdr:colOff>
          <xdr:row>20</xdr:row>
          <xdr:rowOff>19050</xdr:rowOff>
        </xdr:to>
        <xdr:sp macro="" textlink="">
          <xdr:nvSpPr>
            <xdr:cNvPr id="1036" name="Check Box 12" hidden="1">
              <a:extLst>
                <a:ext uri="{63B3BB69-23CF-44E3-9099-C40C66FF867C}">
                  <a14:compatExt spid="_x0000_s1036"/>
                </a:ext>
                <a:ext uri="{FF2B5EF4-FFF2-40B4-BE49-F238E27FC236}">
                  <a16:creationId xmlns:a16="http://schemas.microsoft.com/office/drawing/2014/main" id="{00000000-0008-0000-0000-00000C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476250</xdr:colOff>
          <xdr:row>19</xdr:row>
          <xdr:rowOff>171450</xdr:rowOff>
        </xdr:from>
        <xdr:to>
          <xdr:col>3</xdr:col>
          <xdr:colOff>781050</xdr:colOff>
          <xdr:row>20</xdr:row>
          <xdr:rowOff>19050</xdr:rowOff>
        </xdr:to>
        <xdr:sp macro="" textlink="">
          <xdr:nvSpPr>
            <xdr:cNvPr id="1037" name="Check Box 13" hidden="1">
              <a:extLst>
                <a:ext uri="{63B3BB69-23CF-44E3-9099-C40C66FF867C}">
                  <a14:compatExt spid="_x0000_s1037"/>
                </a:ext>
                <a:ext uri="{FF2B5EF4-FFF2-40B4-BE49-F238E27FC236}">
                  <a16:creationId xmlns:a16="http://schemas.microsoft.com/office/drawing/2014/main" id="{00000000-0008-0000-0000-00000D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15</xdr:col>
          <xdr:colOff>66675</xdr:colOff>
          <xdr:row>15</xdr:row>
          <xdr:rowOff>114300</xdr:rowOff>
        </xdr:from>
        <xdr:to>
          <xdr:col>15</xdr:col>
          <xdr:colOff>333375</xdr:colOff>
          <xdr:row>15</xdr:row>
          <xdr:rowOff>361950</xdr:rowOff>
        </xdr:to>
        <xdr:sp macro="" textlink="">
          <xdr:nvSpPr>
            <xdr:cNvPr id="1038" name="Check Box 14" hidden="1">
              <a:extLst>
                <a:ext uri="{63B3BB69-23CF-44E3-9099-C40C66FF867C}">
                  <a14:compatExt spid="_x0000_s1038"/>
                </a:ext>
                <a:ext uri="{FF2B5EF4-FFF2-40B4-BE49-F238E27FC236}">
                  <a16:creationId xmlns:a16="http://schemas.microsoft.com/office/drawing/2014/main" id="{00000000-0008-0000-0000-00000E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16</xdr:col>
          <xdr:colOff>171450</xdr:colOff>
          <xdr:row>15</xdr:row>
          <xdr:rowOff>114300</xdr:rowOff>
        </xdr:from>
        <xdr:to>
          <xdr:col>17</xdr:col>
          <xdr:colOff>28575</xdr:colOff>
          <xdr:row>15</xdr:row>
          <xdr:rowOff>361950</xdr:rowOff>
        </xdr:to>
        <xdr:sp macro="" textlink="">
          <xdr:nvSpPr>
            <xdr:cNvPr id="1039" name="Check Box 15" hidden="1">
              <a:extLst>
                <a:ext uri="{63B3BB69-23CF-44E3-9099-C40C66FF867C}">
                  <a14:compatExt spid="_x0000_s1039"/>
                </a:ext>
                <a:ext uri="{FF2B5EF4-FFF2-40B4-BE49-F238E27FC236}">
                  <a16:creationId xmlns:a16="http://schemas.microsoft.com/office/drawing/2014/main" id="{00000000-0008-0000-0000-00000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152400</xdr:colOff>
          <xdr:row>31</xdr:row>
          <xdr:rowOff>19050</xdr:rowOff>
        </xdr:from>
        <xdr:to>
          <xdr:col>6</xdr:col>
          <xdr:colOff>57150</xdr:colOff>
          <xdr:row>31</xdr:row>
          <xdr:rowOff>266700</xdr:rowOff>
        </xdr:to>
        <xdr:sp macro="" textlink="">
          <xdr:nvSpPr>
            <xdr:cNvPr id="1042" name="Check Box 18" hidden="1">
              <a:extLst>
                <a:ext uri="{63B3BB69-23CF-44E3-9099-C40C66FF867C}">
                  <a14:compatExt spid="_x0000_s1042"/>
                </a:ext>
                <a:ext uri="{FF2B5EF4-FFF2-40B4-BE49-F238E27FC236}">
                  <a16:creationId xmlns:a16="http://schemas.microsoft.com/office/drawing/2014/main" id="{00000000-0008-0000-0000-00001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7</xdr:col>
          <xdr:colOff>19050</xdr:colOff>
          <xdr:row>31</xdr:row>
          <xdr:rowOff>19050</xdr:rowOff>
        </xdr:from>
        <xdr:to>
          <xdr:col>7</xdr:col>
          <xdr:colOff>285750</xdr:colOff>
          <xdr:row>31</xdr:row>
          <xdr:rowOff>266700</xdr:rowOff>
        </xdr:to>
        <xdr:sp macro="" textlink="">
          <xdr:nvSpPr>
            <xdr:cNvPr id="1043" name="Check Box 19" hidden="1">
              <a:extLst>
                <a:ext uri="{63B3BB69-23CF-44E3-9099-C40C66FF867C}">
                  <a14:compatExt spid="_x0000_s1043"/>
                </a:ext>
                <a:ext uri="{FF2B5EF4-FFF2-40B4-BE49-F238E27FC236}">
                  <a16:creationId xmlns:a16="http://schemas.microsoft.com/office/drawing/2014/main" id="{00000000-0008-0000-0000-00001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676275</xdr:colOff>
          <xdr:row>32</xdr:row>
          <xdr:rowOff>19050</xdr:rowOff>
        </xdr:from>
        <xdr:to>
          <xdr:col>3</xdr:col>
          <xdr:colOff>180975</xdr:colOff>
          <xdr:row>32</xdr:row>
          <xdr:rowOff>247650</xdr:rowOff>
        </xdr:to>
        <xdr:sp macro="" textlink="">
          <xdr:nvSpPr>
            <xdr:cNvPr id="1044" name="Check Box 20" hidden="1">
              <a:extLst>
                <a:ext uri="{63B3BB69-23CF-44E3-9099-C40C66FF867C}">
                  <a14:compatExt spid="_x0000_s1044"/>
                </a:ext>
                <a:ext uri="{FF2B5EF4-FFF2-40B4-BE49-F238E27FC236}">
                  <a16:creationId xmlns:a16="http://schemas.microsoft.com/office/drawing/2014/main" id="{00000000-0008-0000-0000-000014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19050</xdr:colOff>
          <xdr:row>32</xdr:row>
          <xdr:rowOff>9525</xdr:rowOff>
        </xdr:from>
        <xdr:to>
          <xdr:col>6</xdr:col>
          <xdr:colOff>295275</xdr:colOff>
          <xdr:row>33</xdr:row>
          <xdr:rowOff>9525</xdr:rowOff>
        </xdr:to>
        <xdr:sp macro="" textlink="">
          <xdr:nvSpPr>
            <xdr:cNvPr id="1045" name="Check Box 21" hidden="1">
              <a:extLst>
                <a:ext uri="{63B3BB69-23CF-44E3-9099-C40C66FF867C}">
                  <a14:compatExt spid="_x0000_s1045"/>
                </a:ext>
                <a:ext uri="{FF2B5EF4-FFF2-40B4-BE49-F238E27FC236}">
                  <a16:creationId xmlns:a16="http://schemas.microsoft.com/office/drawing/2014/main" id="{00000000-0008-0000-0000-000015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542925</xdr:colOff>
          <xdr:row>32</xdr:row>
          <xdr:rowOff>19050</xdr:rowOff>
        </xdr:from>
        <xdr:to>
          <xdr:col>10</xdr:col>
          <xdr:colOff>180975</xdr:colOff>
          <xdr:row>32</xdr:row>
          <xdr:rowOff>266700</xdr:rowOff>
        </xdr:to>
        <xdr:sp macro="" textlink="">
          <xdr:nvSpPr>
            <xdr:cNvPr id="1046" name="Check Box 22" hidden="1">
              <a:extLst>
                <a:ext uri="{63B3BB69-23CF-44E3-9099-C40C66FF867C}">
                  <a14:compatExt spid="_x0000_s1046"/>
                </a:ext>
                <a:ext uri="{FF2B5EF4-FFF2-40B4-BE49-F238E27FC236}">
                  <a16:creationId xmlns:a16="http://schemas.microsoft.com/office/drawing/2014/main" id="{00000000-0008-0000-0000-00001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685800</xdr:colOff>
          <xdr:row>33</xdr:row>
          <xdr:rowOff>19050</xdr:rowOff>
        </xdr:from>
        <xdr:to>
          <xdr:col>3</xdr:col>
          <xdr:colOff>971550</xdr:colOff>
          <xdr:row>33</xdr:row>
          <xdr:rowOff>247650</xdr:rowOff>
        </xdr:to>
        <xdr:sp macro="" textlink="">
          <xdr:nvSpPr>
            <xdr:cNvPr id="1047" name="Check Box 23" hidden="1">
              <a:extLst>
                <a:ext uri="{63B3BB69-23CF-44E3-9099-C40C66FF867C}">
                  <a14:compatExt spid="_x0000_s1047"/>
                </a:ext>
                <a:ext uri="{FF2B5EF4-FFF2-40B4-BE49-F238E27FC236}">
                  <a16:creationId xmlns:a16="http://schemas.microsoft.com/office/drawing/2014/main" id="{00000000-0008-0000-0000-00001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</xdr:col>
          <xdr:colOff>76200</xdr:colOff>
          <xdr:row>33</xdr:row>
          <xdr:rowOff>9525</xdr:rowOff>
        </xdr:from>
        <xdr:to>
          <xdr:col>6</xdr:col>
          <xdr:colOff>238125</xdr:colOff>
          <xdr:row>34</xdr:row>
          <xdr:rowOff>9525</xdr:rowOff>
        </xdr:to>
        <xdr:sp macro="" textlink="">
          <xdr:nvSpPr>
            <xdr:cNvPr id="1048" name="Check Box 24" hidden="1">
              <a:extLst>
                <a:ext uri="{63B3BB69-23CF-44E3-9099-C40C66FF867C}">
                  <a14:compatExt spid="_x0000_s1048"/>
                </a:ext>
                <a:ext uri="{FF2B5EF4-FFF2-40B4-BE49-F238E27FC236}">
                  <a16:creationId xmlns:a16="http://schemas.microsoft.com/office/drawing/2014/main" id="{00000000-0008-0000-0000-00001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7</xdr:col>
          <xdr:colOff>590550</xdr:colOff>
          <xdr:row>33</xdr:row>
          <xdr:rowOff>19050</xdr:rowOff>
        </xdr:from>
        <xdr:to>
          <xdr:col>8</xdr:col>
          <xdr:colOff>190500</xdr:colOff>
          <xdr:row>34</xdr:row>
          <xdr:rowOff>19050</xdr:rowOff>
        </xdr:to>
        <xdr:sp macro="" textlink="">
          <xdr:nvSpPr>
            <xdr:cNvPr id="1050" name="Check Box 26" hidden="1">
              <a:extLst>
                <a:ext uri="{63B3BB69-23CF-44E3-9099-C40C66FF867C}">
                  <a14:compatExt spid="_x0000_s1050"/>
                </a:ext>
                <a:ext uri="{FF2B5EF4-FFF2-40B4-BE49-F238E27FC236}">
                  <a16:creationId xmlns:a16="http://schemas.microsoft.com/office/drawing/2014/main" id="{00000000-0008-0000-0000-00001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123825</xdr:colOff>
          <xdr:row>33</xdr:row>
          <xdr:rowOff>19050</xdr:rowOff>
        </xdr:from>
        <xdr:to>
          <xdr:col>13</xdr:col>
          <xdr:colOff>76200</xdr:colOff>
          <xdr:row>33</xdr:row>
          <xdr:rowOff>247650</xdr:rowOff>
        </xdr:to>
        <xdr:sp macro="" textlink="">
          <xdr:nvSpPr>
            <xdr:cNvPr id="1051" name="Check Box 27" hidden="1">
              <a:extLst>
                <a:ext uri="{63B3BB69-23CF-44E3-9099-C40C66FF867C}">
                  <a14:compatExt spid="_x0000_s1051"/>
                </a:ext>
                <a:ext uri="{FF2B5EF4-FFF2-40B4-BE49-F238E27FC236}">
                  <a16:creationId xmlns:a16="http://schemas.microsoft.com/office/drawing/2014/main" id="{00000000-0008-0000-0000-00001B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14</xdr:row>
          <xdr:rowOff>95250</xdr:rowOff>
        </xdr:from>
        <xdr:to>
          <xdr:col>11</xdr:col>
          <xdr:colOff>0</xdr:colOff>
          <xdr:row>16</xdr:row>
          <xdr:rowOff>0</xdr:rowOff>
        </xdr:to>
        <xdr:sp macro="" textlink="">
          <xdr:nvSpPr>
            <xdr:cNvPr id="1053" name="Group Box 29" hidden="1">
              <a:extLst>
                <a:ext uri="{63B3BB69-23CF-44E3-9099-C40C66FF867C}">
                  <a14:compatExt spid="_x0000_s1053"/>
                </a:ext>
                <a:ext uri="{FF2B5EF4-FFF2-40B4-BE49-F238E27FC236}">
                  <a16:creationId xmlns:a16="http://schemas.microsoft.com/office/drawing/2014/main" id="{00000000-0008-0000-0000-00001D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16</xdr:row>
          <xdr:rowOff>0</xdr:rowOff>
        </xdr:from>
        <xdr:to>
          <xdr:col>11</xdr:col>
          <xdr:colOff>0</xdr:colOff>
          <xdr:row>17</xdr:row>
          <xdr:rowOff>0</xdr:rowOff>
        </xdr:to>
        <xdr:sp macro="" textlink="">
          <xdr:nvSpPr>
            <xdr:cNvPr id="1054" name="Group Box 30" hidden="1">
              <a:extLst>
                <a:ext uri="{63B3BB69-23CF-44E3-9099-C40C66FF867C}">
                  <a14:compatExt spid="_x0000_s1054"/>
                </a:ext>
                <a:ext uri="{FF2B5EF4-FFF2-40B4-BE49-F238E27FC236}">
                  <a16:creationId xmlns:a16="http://schemas.microsoft.com/office/drawing/2014/main" id="{00000000-0008-0000-0000-00001E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17</xdr:row>
          <xdr:rowOff>0</xdr:rowOff>
        </xdr:from>
        <xdr:to>
          <xdr:col>11</xdr:col>
          <xdr:colOff>0</xdr:colOff>
          <xdr:row>18</xdr:row>
          <xdr:rowOff>0</xdr:rowOff>
        </xdr:to>
        <xdr:sp macro="" textlink="">
          <xdr:nvSpPr>
            <xdr:cNvPr id="1055" name="Group Box 31" hidden="1">
              <a:extLst>
                <a:ext uri="{63B3BB69-23CF-44E3-9099-C40C66FF867C}">
                  <a14:compatExt spid="_x0000_s1055"/>
                </a:ext>
                <a:ext uri="{FF2B5EF4-FFF2-40B4-BE49-F238E27FC236}">
                  <a16:creationId xmlns:a16="http://schemas.microsoft.com/office/drawing/2014/main" id="{00000000-0008-0000-0000-00001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19</xdr:row>
          <xdr:rowOff>0</xdr:rowOff>
        </xdr:from>
        <xdr:to>
          <xdr:col>11</xdr:col>
          <xdr:colOff>0</xdr:colOff>
          <xdr:row>20</xdr:row>
          <xdr:rowOff>0</xdr:rowOff>
        </xdr:to>
        <xdr:sp macro="" textlink="">
          <xdr:nvSpPr>
            <xdr:cNvPr id="1057" name="Group Box 33" hidden="1">
              <a:extLst>
                <a:ext uri="{63B3BB69-23CF-44E3-9099-C40C66FF867C}">
                  <a14:compatExt spid="_x0000_s1057"/>
                </a:ext>
                <a:ext uri="{FF2B5EF4-FFF2-40B4-BE49-F238E27FC236}">
                  <a16:creationId xmlns:a16="http://schemas.microsoft.com/office/drawing/2014/main" id="{00000000-0008-0000-0000-00002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20</xdr:row>
          <xdr:rowOff>0</xdr:rowOff>
        </xdr:from>
        <xdr:to>
          <xdr:col>11</xdr:col>
          <xdr:colOff>0</xdr:colOff>
          <xdr:row>21</xdr:row>
          <xdr:rowOff>0</xdr:rowOff>
        </xdr:to>
        <xdr:sp macro="" textlink="">
          <xdr:nvSpPr>
            <xdr:cNvPr id="1058" name="Group Box 34" hidden="1">
              <a:extLst>
                <a:ext uri="{63B3BB69-23CF-44E3-9099-C40C66FF867C}">
                  <a14:compatExt spid="_x0000_s1058"/>
                </a:ext>
                <a:ext uri="{FF2B5EF4-FFF2-40B4-BE49-F238E27FC236}">
                  <a16:creationId xmlns:a16="http://schemas.microsoft.com/office/drawing/2014/main" id="{00000000-0008-0000-0000-00002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21</xdr:row>
          <xdr:rowOff>0</xdr:rowOff>
        </xdr:from>
        <xdr:to>
          <xdr:col>11</xdr:col>
          <xdr:colOff>0</xdr:colOff>
          <xdr:row>22</xdr:row>
          <xdr:rowOff>0</xdr:rowOff>
        </xdr:to>
        <xdr:sp macro="" textlink="">
          <xdr:nvSpPr>
            <xdr:cNvPr id="1059" name="Group Box 35" hidden="1">
              <a:extLst>
                <a:ext uri="{63B3BB69-23CF-44E3-9099-C40C66FF867C}">
                  <a14:compatExt spid="_x0000_s1059"/>
                </a:ext>
                <a:ext uri="{FF2B5EF4-FFF2-40B4-BE49-F238E27FC236}">
                  <a16:creationId xmlns:a16="http://schemas.microsoft.com/office/drawing/2014/main" id="{00000000-0008-0000-0000-00002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22</xdr:row>
          <xdr:rowOff>0</xdr:rowOff>
        </xdr:from>
        <xdr:to>
          <xdr:col>11</xdr:col>
          <xdr:colOff>0</xdr:colOff>
          <xdr:row>23</xdr:row>
          <xdr:rowOff>0</xdr:rowOff>
        </xdr:to>
        <xdr:sp macro="" textlink="">
          <xdr:nvSpPr>
            <xdr:cNvPr id="1060" name="Group Box 36" hidden="1">
              <a:extLst>
                <a:ext uri="{63B3BB69-23CF-44E3-9099-C40C66FF867C}">
                  <a14:compatExt spid="_x0000_s1060"/>
                </a:ext>
                <a:ext uri="{FF2B5EF4-FFF2-40B4-BE49-F238E27FC236}">
                  <a16:creationId xmlns:a16="http://schemas.microsoft.com/office/drawing/2014/main" id="{00000000-0008-0000-0000-000024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23</xdr:row>
          <xdr:rowOff>0</xdr:rowOff>
        </xdr:from>
        <xdr:to>
          <xdr:col>11</xdr:col>
          <xdr:colOff>0</xdr:colOff>
          <xdr:row>24</xdr:row>
          <xdr:rowOff>0</xdr:rowOff>
        </xdr:to>
        <xdr:sp macro="" textlink="">
          <xdr:nvSpPr>
            <xdr:cNvPr id="1062" name="Group Box 38" hidden="1">
              <a:extLst>
                <a:ext uri="{63B3BB69-23CF-44E3-9099-C40C66FF867C}">
                  <a14:compatExt spid="_x0000_s1062"/>
                </a:ext>
                <a:ext uri="{FF2B5EF4-FFF2-40B4-BE49-F238E27FC236}">
                  <a16:creationId xmlns:a16="http://schemas.microsoft.com/office/drawing/2014/main" id="{00000000-0008-0000-0000-00002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24</xdr:row>
          <xdr:rowOff>0</xdr:rowOff>
        </xdr:from>
        <xdr:to>
          <xdr:col>11</xdr:col>
          <xdr:colOff>0</xdr:colOff>
          <xdr:row>25</xdr:row>
          <xdr:rowOff>0</xdr:rowOff>
        </xdr:to>
        <xdr:sp macro="" textlink="">
          <xdr:nvSpPr>
            <xdr:cNvPr id="1063" name="Group Box 39" hidden="1">
              <a:extLst>
                <a:ext uri="{63B3BB69-23CF-44E3-9099-C40C66FF867C}">
                  <a14:compatExt spid="_x0000_s1063"/>
                </a:ext>
                <a:ext uri="{FF2B5EF4-FFF2-40B4-BE49-F238E27FC236}">
                  <a16:creationId xmlns:a16="http://schemas.microsoft.com/office/drawing/2014/main" id="{00000000-0008-0000-0000-00002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25</xdr:row>
          <xdr:rowOff>0</xdr:rowOff>
        </xdr:from>
        <xdr:to>
          <xdr:col>11</xdr:col>
          <xdr:colOff>0</xdr:colOff>
          <xdr:row>26</xdr:row>
          <xdr:rowOff>0</xdr:rowOff>
        </xdr:to>
        <xdr:sp macro="" textlink="">
          <xdr:nvSpPr>
            <xdr:cNvPr id="1064" name="Group Box 40" hidden="1">
              <a:extLst>
                <a:ext uri="{63B3BB69-23CF-44E3-9099-C40C66FF867C}">
                  <a14:compatExt spid="_x0000_s1064"/>
                </a:ext>
                <a:ext uri="{FF2B5EF4-FFF2-40B4-BE49-F238E27FC236}">
                  <a16:creationId xmlns:a16="http://schemas.microsoft.com/office/drawing/2014/main" id="{00000000-0008-0000-0000-00002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26</xdr:row>
          <xdr:rowOff>0</xdr:rowOff>
        </xdr:from>
        <xdr:to>
          <xdr:col>11</xdr:col>
          <xdr:colOff>0</xdr:colOff>
          <xdr:row>27</xdr:row>
          <xdr:rowOff>0</xdr:rowOff>
        </xdr:to>
        <xdr:sp macro="" textlink="">
          <xdr:nvSpPr>
            <xdr:cNvPr id="1065" name="Group Box 41" hidden="1">
              <a:extLst>
                <a:ext uri="{63B3BB69-23CF-44E3-9099-C40C66FF867C}">
                  <a14:compatExt spid="_x0000_s1065"/>
                </a:ext>
                <a:ext uri="{FF2B5EF4-FFF2-40B4-BE49-F238E27FC236}">
                  <a16:creationId xmlns:a16="http://schemas.microsoft.com/office/drawing/2014/main" id="{00000000-0008-0000-0000-000029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27</xdr:row>
          <xdr:rowOff>0</xdr:rowOff>
        </xdr:from>
        <xdr:to>
          <xdr:col>11</xdr:col>
          <xdr:colOff>0</xdr:colOff>
          <xdr:row>28</xdr:row>
          <xdr:rowOff>0</xdr:rowOff>
        </xdr:to>
        <xdr:sp macro="" textlink="">
          <xdr:nvSpPr>
            <xdr:cNvPr id="1066" name="Group Box 42" hidden="1">
              <a:extLst>
                <a:ext uri="{63B3BB69-23CF-44E3-9099-C40C66FF867C}">
                  <a14:compatExt spid="_x0000_s1066"/>
                </a:ext>
                <a:ext uri="{FF2B5EF4-FFF2-40B4-BE49-F238E27FC236}">
                  <a16:creationId xmlns:a16="http://schemas.microsoft.com/office/drawing/2014/main" id="{00000000-0008-0000-0000-00002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28</xdr:row>
          <xdr:rowOff>0</xdr:rowOff>
        </xdr:from>
        <xdr:to>
          <xdr:col>11</xdr:col>
          <xdr:colOff>0</xdr:colOff>
          <xdr:row>29</xdr:row>
          <xdr:rowOff>0</xdr:rowOff>
        </xdr:to>
        <xdr:sp macro="" textlink="">
          <xdr:nvSpPr>
            <xdr:cNvPr id="1067" name="Group Box 43" hidden="1">
              <a:extLst>
                <a:ext uri="{63B3BB69-23CF-44E3-9099-C40C66FF867C}">
                  <a14:compatExt spid="_x0000_s1067"/>
                </a:ext>
                <a:ext uri="{FF2B5EF4-FFF2-40B4-BE49-F238E27FC236}">
                  <a16:creationId xmlns:a16="http://schemas.microsoft.com/office/drawing/2014/main" id="{00000000-0008-0000-0000-00002B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15</xdr:row>
          <xdr:rowOff>0</xdr:rowOff>
        </xdr:from>
        <xdr:to>
          <xdr:col>25</xdr:col>
          <xdr:colOff>0</xdr:colOff>
          <xdr:row>16</xdr:row>
          <xdr:rowOff>0</xdr:rowOff>
        </xdr:to>
        <xdr:sp macro="" textlink="">
          <xdr:nvSpPr>
            <xdr:cNvPr id="1068" name="Group Box 44" hidden="1">
              <a:extLst>
                <a:ext uri="{63B3BB69-23CF-44E3-9099-C40C66FF867C}">
                  <a14:compatExt spid="_x0000_s1068"/>
                </a:ext>
                <a:ext uri="{FF2B5EF4-FFF2-40B4-BE49-F238E27FC236}">
                  <a16:creationId xmlns:a16="http://schemas.microsoft.com/office/drawing/2014/main" id="{00000000-0008-0000-0000-00002C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16</xdr:row>
          <xdr:rowOff>0</xdr:rowOff>
        </xdr:from>
        <xdr:to>
          <xdr:col>25</xdr:col>
          <xdr:colOff>0</xdr:colOff>
          <xdr:row>17</xdr:row>
          <xdr:rowOff>0</xdr:rowOff>
        </xdr:to>
        <xdr:sp macro="" textlink="">
          <xdr:nvSpPr>
            <xdr:cNvPr id="1069" name="Group Box 45" hidden="1">
              <a:extLst>
                <a:ext uri="{63B3BB69-23CF-44E3-9099-C40C66FF867C}">
                  <a14:compatExt spid="_x0000_s1069"/>
                </a:ext>
                <a:ext uri="{FF2B5EF4-FFF2-40B4-BE49-F238E27FC236}">
                  <a16:creationId xmlns:a16="http://schemas.microsoft.com/office/drawing/2014/main" id="{00000000-0008-0000-0000-00002D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17</xdr:row>
          <xdr:rowOff>0</xdr:rowOff>
        </xdr:from>
        <xdr:to>
          <xdr:col>25</xdr:col>
          <xdr:colOff>0</xdr:colOff>
          <xdr:row>18</xdr:row>
          <xdr:rowOff>0</xdr:rowOff>
        </xdr:to>
        <xdr:sp macro="" textlink="">
          <xdr:nvSpPr>
            <xdr:cNvPr id="1070" name="Group Box 46" hidden="1">
              <a:extLst>
                <a:ext uri="{63B3BB69-23CF-44E3-9099-C40C66FF867C}">
                  <a14:compatExt spid="_x0000_s1070"/>
                </a:ext>
                <a:ext uri="{FF2B5EF4-FFF2-40B4-BE49-F238E27FC236}">
                  <a16:creationId xmlns:a16="http://schemas.microsoft.com/office/drawing/2014/main" id="{00000000-0008-0000-0000-00002E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19</xdr:row>
          <xdr:rowOff>0</xdr:rowOff>
        </xdr:from>
        <xdr:to>
          <xdr:col>25</xdr:col>
          <xdr:colOff>0</xdr:colOff>
          <xdr:row>20</xdr:row>
          <xdr:rowOff>0</xdr:rowOff>
        </xdr:to>
        <xdr:sp macro="" textlink="">
          <xdr:nvSpPr>
            <xdr:cNvPr id="1071" name="Group Box 47" hidden="1">
              <a:extLst>
                <a:ext uri="{63B3BB69-23CF-44E3-9099-C40C66FF867C}">
                  <a14:compatExt spid="_x0000_s1071"/>
                </a:ext>
                <a:ext uri="{FF2B5EF4-FFF2-40B4-BE49-F238E27FC236}">
                  <a16:creationId xmlns:a16="http://schemas.microsoft.com/office/drawing/2014/main" id="{00000000-0008-0000-0000-00002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20</xdr:row>
          <xdr:rowOff>0</xdr:rowOff>
        </xdr:from>
        <xdr:to>
          <xdr:col>25</xdr:col>
          <xdr:colOff>0</xdr:colOff>
          <xdr:row>21</xdr:row>
          <xdr:rowOff>0</xdr:rowOff>
        </xdr:to>
        <xdr:sp macro="" textlink="">
          <xdr:nvSpPr>
            <xdr:cNvPr id="1072" name="Group Box 48" hidden="1">
              <a:extLst>
                <a:ext uri="{63B3BB69-23CF-44E3-9099-C40C66FF867C}">
                  <a14:compatExt spid="_x0000_s1072"/>
                </a:ext>
                <a:ext uri="{FF2B5EF4-FFF2-40B4-BE49-F238E27FC236}">
                  <a16:creationId xmlns:a16="http://schemas.microsoft.com/office/drawing/2014/main" id="{00000000-0008-0000-0000-000030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21</xdr:row>
          <xdr:rowOff>0</xdr:rowOff>
        </xdr:from>
        <xdr:to>
          <xdr:col>25</xdr:col>
          <xdr:colOff>0</xdr:colOff>
          <xdr:row>22</xdr:row>
          <xdr:rowOff>0</xdr:rowOff>
        </xdr:to>
        <xdr:sp macro="" textlink="">
          <xdr:nvSpPr>
            <xdr:cNvPr id="1073" name="Group Box 49" hidden="1">
              <a:extLst>
                <a:ext uri="{63B3BB69-23CF-44E3-9099-C40C66FF867C}">
                  <a14:compatExt spid="_x0000_s1073"/>
                </a:ext>
                <a:ext uri="{FF2B5EF4-FFF2-40B4-BE49-F238E27FC236}">
                  <a16:creationId xmlns:a16="http://schemas.microsoft.com/office/drawing/2014/main" id="{00000000-0008-0000-0000-00003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22</xdr:row>
          <xdr:rowOff>0</xdr:rowOff>
        </xdr:from>
        <xdr:to>
          <xdr:col>25</xdr:col>
          <xdr:colOff>0</xdr:colOff>
          <xdr:row>23</xdr:row>
          <xdr:rowOff>0</xdr:rowOff>
        </xdr:to>
        <xdr:sp macro="" textlink="">
          <xdr:nvSpPr>
            <xdr:cNvPr id="1074" name="Group Box 50" hidden="1">
              <a:extLst>
                <a:ext uri="{63B3BB69-23CF-44E3-9099-C40C66FF867C}">
                  <a14:compatExt spid="_x0000_s1074"/>
                </a:ext>
                <a:ext uri="{FF2B5EF4-FFF2-40B4-BE49-F238E27FC236}">
                  <a16:creationId xmlns:a16="http://schemas.microsoft.com/office/drawing/2014/main" id="{00000000-0008-0000-0000-00003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23</xdr:row>
          <xdr:rowOff>0</xdr:rowOff>
        </xdr:from>
        <xdr:to>
          <xdr:col>25</xdr:col>
          <xdr:colOff>0</xdr:colOff>
          <xdr:row>24</xdr:row>
          <xdr:rowOff>0</xdr:rowOff>
        </xdr:to>
        <xdr:sp macro="" textlink="">
          <xdr:nvSpPr>
            <xdr:cNvPr id="1075" name="Group Box 51" hidden="1">
              <a:extLst>
                <a:ext uri="{63B3BB69-23CF-44E3-9099-C40C66FF867C}">
                  <a14:compatExt spid="_x0000_s1075"/>
                </a:ext>
                <a:ext uri="{FF2B5EF4-FFF2-40B4-BE49-F238E27FC236}">
                  <a16:creationId xmlns:a16="http://schemas.microsoft.com/office/drawing/2014/main" id="{00000000-0008-0000-0000-00003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24</xdr:row>
          <xdr:rowOff>0</xdr:rowOff>
        </xdr:from>
        <xdr:to>
          <xdr:col>25</xdr:col>
          <xdr:colOff>0</xdr:colOff>
          <xdr:row>25</xdr:row>
          <xdr:rowOff>0</xdr:rowOff>
        </xdr:to>
        <xdr:sp macro="" textlink="">
          <xdr:nvSpPr>
            <xdr:cNvPr id="1076" name="Group Box 52" hidden="1">
              <a:extLst>
                <a:ext uri="{63B3BB69-23CF-44E3-9099-C40C66FF867C}">
                  <a14:compatExt spid="_x0000_s1076"/>
                </a:ext>
                <a:ext uri="{FF2B5EF4-FFF2-40B4-BE49-F238E27FC236}">
                  <a16:creationId xmlns:a16="http://schemas.microsoft.com/office/drawing/2014/main" id="{00000000-0008-0000-0000-000034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25</xdr:row>
          <xdr:rowOff>0</xdr:rowOff>
        </xdr:from>
        <xdr:to>
          <xdr:col>25</xdr:col>
          <xdr:colOff>0</xdr:colOff>
          <xdr:row>26</xdr:row>
          <xdr:rowOff>0</xdr:rowOff>
        </xdr:to>
        <xdr:sp macro="" textlink="">
          <xdr:nvSpPr>
            <xdr:cNvPr id="1078" name="Group Box 54" hidden="1">
              <a:extLst>
                <a:ext uri="{63B3BB69-23CF-44E3-9099-C40C66FF867C}">
                  <a14:compatExt spid="_x0000_s1078"/>
                </a:ext>
                <a:ext uri="{FF2B5EF4-FFF2-40B4-BE49-F238E27FC236}">
                  <a16:creationId xmlns:a16="http://schemas.microsoft.com/office/drawing/2014/main" id="{00000000-0008-0000-0000-00003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26</xdr:row>
          <xdr:rowOff>0</xdr:rowOff>
        </xdr:from>
        <xdr:to>
          <xdr:col>25</xdr:col>
          <xdr:colOff>0</xdr:colOff>
          <xdr:row>27</xdr:row>
          <xdr:rowOff>0</xdr:rowOff>
        </xdr:to>
        <xdr:sp macro="" textlink="">
          <xdr:nvSpPr>
            <xdr:cNvPr id="1079" name="Group Box 55" hidden="1">
              <a:extLst>
                <a:ext uri="{63B3BB69-23CF-44E3-9099-C40C66FF867C}">
                  <a14:compatExt spid="_x0000_s1079"/>
                </a:ext>
                <a:ext uri="{FF2B5EF4-FFF2-40B4-BE49-F238E27FC236}">
                  <a16:creationId xmlns:a16="http://schemas.microsoft.com/office/drawing/2014/main" id="{00000000-0008-0000-0000-00003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27</xdr:row>
          <xdr:rowOff>0</xdr:rowOff>
        </xdr:from>
        <xdr:to>
          <xdr:col>25</xdr:col>
          <xdr:colOff>0</xdr:colOff>
          <xdr:row>28</xdr:row>
          <xdr:rowOff>0</xdr:rowOff>
        </xdr:to>
        <xdr:sp macro="" textlink="">
          <xdr:nvSpPr>
            <xdr:cNvPr id="1080" name="Group Box 56" hidden="1">
              <a:extLst>
                <a:ext uri="{63B3BB69-23CF-44E3-9099-C40C66FF867C}">
                  <a14:compatExt spid="_x0000_s1080"/>
                </a:ext>
                <a:ext uri="{FF2B5EF4-FFF2-40B4-BE49-F238E27FC236}">
                  <a16:creationId xmlns:a16="http://schemas.microsoft.com/office/drawing/2014/main" id="{00000000-0008-0000-0000-00003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15</xdr:row>
          <xdr:rowOff>133350</xdr:rowOff>
        </xdr:from>
        <xdr:to>
          <xdr:col>5</xdr:col>
          <xdr:colOff>0</xdr:colOff>
          <xdr:row>15</xdr:row>
          <xdr:rowOff>361950</xdr:rowOff>
        </xdr:to>
        <xdr:sp macro="" textlink="">
          <xdr:nvSpPr>
            <xdr:cNvPr id="1081" name="Option Button 57" hidden="1">
              <a:extLst>
                <a:ext uri="{63B3BB69-23CF-44E3-9099-C40C66FF867C}">
                  <a14:compatExt spid="_x0000_s1081"/>
                </a:ext>
                <a:ext uri="{FF2B5EF4-FFF2-40B4-BE49-F238E27FC236}">
                  <a16:creationId xmlns:a16="http://schemas.microsoft.com/office/drawing/2014/main" id="{00000000-0008-0000-0000-000039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15</xdr:row>
          <xdr:rowOff>133350</xdr:rowOff>
        </xdr:from>
        <xdr:to>
          <xdr:col>9</xdr:col>
          <xdr:colOff>0</xdr:colOff>
          <xdr:row>15</xdr:row>
          <xdr:rowOff>361950</xdr:rowOff>
        </xdr:to>
        <xdr:sp macro="" textlink="">
          <xdr:nvSpPr>
            <xdr:cNvPr id="1082" name="Option Button 58" hidden="1">
              <a:extLst>
                <a:ext uri="{63B3BB69-23CF-44E3-9099-C40C66FF867C}">
                  <a14:compatExt spid="_x0000_s1082"/>
                </a:ext>
                <a:ext uri="{FF2B5EF4-FFF2-40B4-BE49-F238E27FC236}">
                  <a16:creationId xmlns:a16="http://schemas.microsoft.com/office/drawing/2014/main" id="{00000000-0008-0000-0000-00003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16</xdr:row>
          <xdr:rowOff>133350</xdr:rowOff>
        </xdr:from>
        <xdr:to>
          <xdr:col>5</xdr:col>
          <xdr:colOff>0</xdr:colOff>
          <xdr:row>16</xdr:row>
          <xdr:rowOff>361950</xdr:rowOff>
        </xdr:to>
        <xdr:sp macro="" textlink="">
          <xdr:nvSpPr>
            <xdr:cNvPr id="1083" name="Option Button 59" hidden="1">
              <a:extLst>
                <a:ext uri="{63B3BB69-23CF-44E3-9099-C40C66FF867C}">
                  <a14:compatExt spid="_x0000_s1083"/>
                </a:ext>
                <a:ext uri="{FF2B5EF4-FFF2-40B4-BE49-F238E27FC236}">
                  <a16:creationId xmlns:a16="http://schemas.microsoft.com/office/drawing/2014/main" id="{00000000-0008-0000-0000-00003B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16</xdr:row>
          <xdr:rowOff>133350</xdr:rowOff>
        </xdr:from>
        <xdr:to>
          <xdr:col>9</xdr:col>
          <xdr:colOff>0</xdr:colOff>
          <xdr:row>16</xdr:row>
          <xdr:rowOff>361950</xdr:rowOff>
        </xdr:to>
        <xdr:sp macro="" textlink="">
          <xdr:nvSpPr>
            <xdr:cNvPr id="1084" name="Option Button 60" hidden="1">
              <a:extLst>
                <a:ext uri="{63B3BB69-23CF-44E3-9099-C40C66FF867C}">
                  <a14:compatExt spid="_x0000_s1084"/>
                </a:ext>
                <a:ext uri="{FF2B5EF4-FFF2-40B4-BE49-F238E27FC236}">
                  <a16:creationId xmlns:a16="http://schemas.microsoft.com/office/drawing/2014/main" id="{00000000-0008-0000-0000-00003C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17</xdr:row>
          <xdr:rowOff>133350</xdr:rowOff>
        </xdr:from>
        <xdr:to>
          <xdr:col>5</xdr:col>
          <xdr:colOff>0</xdr:colOff>
          <xdr:row>17</xdr:row>
          <xdr:rowOff>361950</xdr:rowOff>
        </xdr:to>
        <xdr:sp macro="" textlink="">
          <xdr:nvSpPr>
            <xdr:cNvPr id="1085" name="Option Button 61" hidden="1">
              <a:extLst>
                <a:ext uri="{63B3BB69-23CF-44E3-9099-C40C66FF867C}">
                  <a14:compatExt spid="_x0000_s1085"/>
                </a:ext>
                <a:ext uri="{FF2B5EF4-FFF2-40B4-BE49-F238E27FC236}">
                  <a16:creationId xmlns:a16="http://schemas.microsoft.com/office/drawing/2014/main" id="{00000000-0008-0000-0000-00003D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17</xdr:row>
          <xdr:rowOff>133350</xdr:rowOff>
        </xdr:from>
        <xdr:to>
          <xdr:col>9</xdr:col>
          <xdr:colOff>0</xdr:colOff>
          <xdr:row>17</xdr:row>
          <xdr:rowOff>361950</xdr:rowOff>
        </xdr:to>
        <xdr:sp macro="" textlink="">
          <xdr:nvSpPr>
            <xdr:cNvPr id="1087" name="Option Button 63" hidden="1">
              <a:extLst>
                <a:ext uri="{63B3BB69-23CF-44E3-9099-C40C66FF867C}">
                  <a14:compatExt spid="_x0000_s1087"/>
                </a:ext>
                <a:ext uri="{FF2B5EF4-FFF2-40B4-BE49-F238E27FC236}">
                  <a16:creationId xmlns:a16="http://schemas.microsoft.com/office/drawing/2014/main" id="{00000000-0008-0000-0000-00003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19</xdr:row>
          <xdr:rowOff>133350</xdr:rowOff>
        </xdr:from>
        <xdr:to>
          <xdr:col>5</xdr:col>
          <xdr:colOff>0</xdr:colOff>
          <xdr:row>19</xdr:row>
          <xdr:rowOff>361950</xdr:rowOff>
        </xdr:to>
        <xdr:sp macro="" textlink="">
          <xdr:nvSpPr>
            <xdr:cNvPr id="1088" name="Option Button 64" hidden="1">
              <a:extLst>
                <a:ext uri="{63B3BB69-23CF-44E3-9099-C40C66FF867C}">
                  <a14:compatExt spid="_x0000_s1088"/>
                </a:ext>
                <a:ext uri="{FF2B5EF4-FFF2-40B4-BE49-F238E27FC236}">
                  <a16:creationId xmlns:a16="http://schemas.microsoft.com/office/drawing/2014/main" id="{00000000-0008-0000-0000-000040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19</xdr:row>
          <xdr:rowOff>133350</xdr:rowOff>
        </xdr:from>
        <xdr:to>
          <xdr:col>9</xdr:col>
          <xdr:colOff>0</xdr:colOff>
          <xdr:row>19</xdr:row>
          <xdr:rowOff>361950</xdr:rowOff>
        </xdr:to>
        <xdr:sp macro="" textlink="">
          <xdr:nvSpPr>
            <xdr:cNvPr id="1089" name="Option Button 65" hidden="1">
              <a:extLst>
                <a:ext uri="{63B3BB69-23CF-44E3-9099-C40C66FF867C}">
                  <a14:compatExt spid="_x0000_s1089"/>
                </a:ext>
                <a:ext uri="{FF2B5EF4-FFF2-40B4-BE49-F238E27FC236}">
                  <a16:creationId xmlns:a16="http://schemas.microsoft.com/office/drawing/2014/main" id="{00000000-0008-0000-0000-00004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20</xdr:row>
          <xdr:rowOff>133350</xdr:rowOff>
        </xdr:from>
        <xdr:to>
          <xdr:col>5</xdr:col>
          <xdr:colOff>0</xdr:colOff>
          <xdr:row>20</xdr:row>
          <xdr:rowOff>361950</xdr:rowOff>
        </xdr:to>
        <xdr:sp macro="" textlink="">
          <xdr:nvSpPr>
            <xdr:cNvPr id="1090" name="Option Button 66" hidden="1">
              <a:extLst>
                <a:ext uri="{63B3BB69-23CF-44E3-9099-C40C66FF867C}">
                  <a14:compatExt spid="_x0000_s1090"/>
                </a:ext>
                <a:ext uri="{FF2B5EF4-FFF2-40B4-BE49-F238E27FC236}">
                  <a16:creationId xmlns:a16="http://schemas.microsoft.com/office/drawing/2014/main" id="{00000000-0008-0000-0000-00004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20</xdr:row>
          <xdr:rowOff>133350</xdr:rowOff>
        </xdr:from>
        <xdr:to>
          <xdr:col>9</xdr:col>
          <xdr:colOff>0</xdr:colOff>
          <xdr:row>20</xdr:row>
          <xdr:rowOff>361950</xdr:rowOff>
        </xdr:to>
        <xdr:sp macro="" textlink="">
          <xdr:nvSpPr>
            <xdr:cNvPr id="1091" name="Option Button 67" hidden="1">
              <a:extLst>
                <a:ext uri="{63B3BB69-23CF-44E3-9099-C40C66FF867C}">
                  <a14:compatExt spid="_x0000_s1091"/>
                </a:ext>
                <a:ext uri="{FF2B5EF4-FFF2-40B4-BE49-F238E27FC236}">
                  <a16:creationId xmlns:a16="http://schemas.microsoft.com/office/drawing/2014/main" id="{00000000-0008-0000-0000-00004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21</xdr:row>
          <xdr:rowOff>133350</xdr:rowOff>
        </xdr:from>
        <xdr:to>
          <xdr:col>5</xdr:col>
          <xdr:colOff>0</xdr:colOff>
          <xdr:row>21</xdr:row>
          <xdr:rowOff>361950</xdr:rowOff>
        </xdr:to>
        <xdr:sp macro="" textlink="">
          <xdr:nvSpPr>
            <xdr:cNvPr id="1092" name="Option Button 68" hidden="1">
              <a:extLst>
                <a:ext uri="{63B3BB69-23CF-44E3-9099-C40C66FF867C}">
                  <a14:compatExt spid="_x0000_s1092"/>
                </a:ext>
                <a:ext uri="{FF2B5EF4-FFF2-40B4-BE49-F238E27FC236}">
                  <a16:creationId xmlns:a16="http://schemas.microsoft.com/office/drawing/2014/main" id="{00000000-0008-0000-0000-000044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21</xdr:row>
          <xdr:rowOff>133350</xdr:rowOff>
        </xdr:from>
        <xdr:to>
          <xdr:col>9</xdr:col>
          <xdr:colOff>0</xdr:colOff>
          <xdr:row>21</xdr:row>
          <xdr:rowOff>361950</xdr:rowOff>
        </xdr:to>
        <xdr:sp macro="" textlink="">
          <xdr:nvSpPr>
            <xdr:cNvPr id="1093" name="Option Button 69" hidden="1">
              <a:extLst>
                <a:ext uri="{63B3BB69-23CF-44E3-9099-C40C66FF867C}">
                  <a14:compatExt spid="_x0000_s1093"/>
                </a:ext>
                <a:ext uri="{FF2B5EF4-FFF2-40B4-BE49-F238E27FC236}">
                  <a16:creationId xmlns:a16="http://schemas.microsoft.com/office/drawing/2014/main" id="{00000000-0008-0000-0000-000045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22</xdr:row>
          <xdr:rowOff>133350</xdr:rowOff>
        </xdr:from>
        <xdr:to>
          <xdr:col>5</xdr:col>
          <xdr:colOff>0</xdr:colOff>
          <xdr:row>22</xdr:row>
          <xdr:rowOff>361950</xdr:rowOff>
        </xdr:to>
        <xdr:sp macro="" textlink="">
          <xdr:nvSpPr>
            <xdr:cNvPr id="1094" name="Option Button 70" hidden="1">
              <a:extLst>
                <a:ext uri="{63B3BB69-23CF-44E3-9099-C40C66FF867C}">
                  <a14:compatExt spid="_x0000_s1094"/>
                </a:ext>
                <a:ext uri="{FF2B5EF4-FFF2-40B4-BE49-F238E27FC236}">
                  <a16:creationId xmlns:a16="http://schemas.microsoft.com/office/drawing/2014/main" id="{00000000-0008-0000-0000-00004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22</xdr:row>
          <xdr:rowOff>133350</xdr:rowOff>
        </xdr:from>
        <xdr:to>
          <xdr:col>9</xdr:col>
          <xdr:colOff>0</xdr:colOff>
          <xdr:row>22</xdr:row>
          <xdr:rowOff>361950</xdr:rowOff>
        </xdr:to>
        <xdr:sp macro="" textlink="">
          <xdr:nvSpPr>
            <xdr:cNvPr id="1095" name="Option Button 71" hidden="1">
              <a:extLst>
                <a:ext uri="{63B3BB69-23CF-44E3-9099-C40C66FF867C}">
                  <a14:compatExt spid="_x0000_s1095"/>
                </a:ext>
                <a:ext uri="{FF2B5EF4-FFF2-40B4-BE49-F238E27FC236}">
                  <a16:creationId xmlns:a16="http://schemas.microsoft.com/office/drawing/2014/main" id="{00000000-0008-0000-0000-00004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23</xdr:row>
          <xdr:rowOff>133350</xdr:rowOff>
        </xdr:from>
        <xdr:to>
          <xdr:col>5</xdr:col>
          <xdr:colOff>0</xdr:colOff>
          <xdr:row>23</xdr:row>
          <xdr:rowOff>361950</xdr:rowOff>
        </xdr:to>
        <xdr:sp macro="" textlink="">
          <xdr:nvSpPr>
            <xdr:cNvPr id="1096" name="Option Button 72" hidden="1">
              <a:extLst>
                <a:ext uri="{63B3BB69-23CF-44E3-9099-C40C66FF867C}">
                  <a14:compatExt spid="_x0000_s1096"/>
                </a:ext>
                <a:ext uri="{FF2B5EF4-FFF2-40B4-BE49-F238E27FC236}">
                  <a16:creationId xmlns:a16="http://schemas.microsoft.com/office/drawing/2014/main" id="{00000000-0008-0000-0000-00004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23</xdr:row>
          <xdr:rowOff>133350</xdr:rowOff>
        </xdr:from>
        <xdr:to>
          <xdr:col>9</xdr:col>
          <xdr:colOff>0</xdr:colOff>
          <xdr:row>23</xdr:row>
          <xdr:rowOff>361950</xdr:rowOff>
        </xdr:to>
        <xdr:sp macro="" textlink="">
          <xdr:nvSpPr>
            <xdr:cNvPr id="1097" name="Option Button 73" hidden="1">
              <a:extLst>
                <a:ext uri="{63B3BB69-23CF-44E3-9099-C40C66FF867C}">
                  <a14:compatExt spid="_x0000_s1097"/>
                </a:ext>
                <a:ext uri="{FF2B5EF4-FFF2-40B4-BE49-F238E27FC236}">
                  <a16:creationId xmlns:a16="http://schemas.microsoft.com/office/drawing/2014/main" id="{00000000-0008-0000-0000-000049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24</xdr:row>
          <xdr:rowOff>133350</xdr:rowOff>
        </xdr:from>
        <xdr:to>
          <xdr:col>5</xdr:col>
          <xdr:colOff>0</xdr:colOff>
          <xdr:row>24</xdr:row>
          <xdr:rowOff>361950</xdr:rowOff>
        </xdr:to>
        <xdr:sp macro="" textlink="">
          <xdr:nvSpPr>
            <xdr:cNvPr id="1098" name="Option Button 74" hidden="1">
              <a:extLst>
                <a:ext uri="{63B3BB69-23CF-44E3-9099-C40C66FF867C}">
                  <a14:compatExt spid="_x0000_s1098"/>
                </a:ext>
                <a:ext uri="{FF2B5EF4-FFF2-40B4-BE49-F238E27FC236}">
                  <a16:creationId xmlns:a16="http://schemas.microsoft.com/office/drawing/2014/main" id="{00000000-0008-0000-0000-00004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24</xdr:row>
          <xdr:rowOff>133350</xdr:rowOff>
        </xdr:from>
        <xdr:to>
          <xdr:col>9</xdr:col>
          <xdr:colOff>0</xdr:colOff>
          <xdr:row>24</xdr:row>
          <xdr:rowOff>361950</xdr:rowOff>
        </xdr:to>
        <xdr:sp macro="" textlink="">
          <xdr:nvSpPr>
            <xdr:cNvPr id="1099" name="Option Button 75" hidden="1">
              <a:extLst>
                <a:ext uri="{63B3BB69-23CF-44E3-9099-C40C66FF867C}">
                  <a14:compatExt spid="_x0000_s1099"/>
                </a:ext>
                <a:ext uri="{FF2B5EF4-FFF2-40B4-BE49-F238E27FC236}">
                  <a16:creationId xmlns:a16="http://schemas.microsoft.com/office/drawing/2014/main" id="{00000000-0008-0000-0000-00004B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25</xdr:row>
          <xdr:rowOff>133350</xdr:rowOff>
        </xdr:from>
        <xdr:to>
          <xdr:col>5</xdr:col>
          <xdr:colOff>0</xdr:colOff>
          <xdr:row>25</xdr:row>
          <xdr:rowOff>361950</xdr:rowOff>
        </xdr:to>
        <xdr:sp macro="" textlink="">
          <xdr:nvSpPr>
            <xdr:cNvPr id="1100" name="Option Button 76" hidden="1">
              <a:extLst>
                <a:ext uri="{63B3BB69-23CF-44E3-9099-C40C66FF867C}">
                  <a14:compatExt spid="_x0000_s1100"/>
                </a:ext>
                <a:ext uri="{FF2B5EF4-FFF2-40B4-BE49-F238E27FC236}">
                  <a16:creationId xmlns:a16="http://schemas.microsoft.com/office/drawing/2014/main" id="{00000000-0008-0000-0000-00004C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25</xdr:row>
          <xdr:rowOff>133350</xdr:rowOff>
        </xdr:from>
        <xdr:to>
          <xdr:col>9</xdr:col>
          <xdr:colOff>0</xdr:colOff>
          <xdr:row>25</xdr:row>
          <xdr:rowOff>361950</xdr:rowOff>
        </xdr:to>
        <xdr:sp macro="" textlink="">
          <xdr:nvSpPr>
            <xdr:cNvPr id="1101" name="Option Button 77" hidden="1">
              <a:extLst>
                <a:ext uri="{63B3BB69-23CF-44E3-9099-C40C66FF867C}">
                  <a14:compatExt spid="_x0000_s1101"/>
                </a:ext>
                <a:ext uri="{FF2B5EF4-FFF2-40B4-BE49-F238E27FC236}">
                  <a16:creationId xmlns:a16="http://schemas.microsoft.com/office/drawing/2014/main" id="{00000000-0008-0000-0000-00004D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26</xdr:row>
          <xdr:rowOff>133350</xdr:rowOff>
        </xdr:from>
        <xdr:to>
          <xdr:col>5</xdr:col>
          <xdr:colOff>0</xdr:colOff>
          <xdr:row>26</xdr:row>
          <xdr:rowOff>361950</xdr:rowOff>
        </xdr:to>
        <xdr:sp macro="" textlink="">
          <xdr:nvSpPr>
            <xdr:cNvPr id="1102" name="Option Button 78" hidden="1">
              <a:extLst>
                <a:ext uri="{63B3BB69-23CF-44E3-9099-C40C66FF867C}">
                  <a14:compatExt spid="_x0000_s1102"/>
                </a:ext>
                <a:ext uri="{FF2B5EF4-FFF2-40B4-BE49-F238E27FC236}">
                  <a16:creationId xmlns:a16="http://schemas.microsoft.com/office/drawing/2014/main" id="{00000000-0008-0000-0000-00004E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26</xdr:row>
          <xdr:rowOff>133350</xdr:rowOff>
        </xdr:from>
        <xdr:to>
          <xdr:col>9</xdr:col>
          <xdr:colOff>0</xdr:colOff>
          <xdr:row>26</xdr:row>
          <xdr:rowOff>361950</xdr:rowOff>
        </xdr:to>
        <xdr:sp macro="" textlink="">
          <xdr:nvSpPr>
            <xdr:cNvPr id="1103" name="Option Button 79" hidden="1">
              <a:extLst>
                <a:ext uri="{63B3BB69-23CF-44E3-9099-C40C66FF867C}">
                  <a14:compatExt spid="_x0000_s1103"/>
                </a:ext>
                <a:ext uri="{FF2B5EF4-FFF2-40B4-BE49-F238E27FC236}">
                  <a16:creationId xmlns:a16="http://schemas.microsoft.com/office/drawing/2014/main" id="{00000000-0008-0000-0000-00004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27</xdr:row>
          <xdr:rowOff>133350</xdr:rowOff>
        </xdr:from>
        <xdr:to>
          <xdr:col>5</xdr:col>
          <xdr:colOff>0</xdr:colOff>
          <xdr:row>27</xdr:row>
          <xdr:rowOff>361950</xdr:rowOff>
        </xdr:to>
        <xdr:sp macro="" textlink="">
          <xdr:nvSpPr>
            <xdr:cNvPr id="1104" name="Option Button 80" hidden="1">
              <a:extLst>
                <a:ext uri="{63B3BB69-23CF-44E3-9099-C40C66FF867C}">
                  <a14:compatExt spid="_x0000_s1104"/>
                </a:ext>
                <a:ext uri="{FF2B5EF4-FFF2-40B4-BE49-F238E27FC236}">
                  <a16:creationId xmlns:a16="http://schemas.microsoft.com/office/drawing/2014/main" id="{00000000-0008-0000-0000-000050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27</xdr:row>
          <xdr:rowOff>133350</xdr:rowOff>
        </xdr:from>
        <xdr:to>
          <xdr:col>9</xdr:col>
          <xdr:colOff>0</xdr:colOff>
          <xdr:row>27</xdr:row>
          <xdr:rowOff>361950</xdr:rowOff>
        </xdr:to>
        <xdr:sp macro="" textlink="">
          <xdr:nvSpPr>
            <xdr:cNvPr id="1105" name="Option Button 81" hidden="1">
              <a:extLst>
                <a:ext uri="{63B3BB69-23CF-44E3-9099-C40C66FF867C}">
                  <a14:compatExt spid="_x0000_s1105"/>
                </a:ext>
                <a:ext uri="{FF2B5EF4-FFF2-40B4-BE49-F238E27FC236}">
                  <a16:creationId xmlns:a16="http://schemas.microsoft.com/office/drawing/2014/main" id="{00000000-0008-0000-0000-00005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28</xdr:row>
          <xdr:rowOff>133350</xdr:rowOff>
        </xdr:from>
        <xdr:to>
          <xdr:col>5</xdr:col>
          <xdr:colOff>0</xdr:colOff>
          <xdr:row>28</xdr:row>
          <xdr:rowOff>361950</xdr:rowOff>
        </xdr:to>
        <xdr:sp macro="" textlink="">
          <xdr:nvSpPr>
            <xdr:cNvPr id="1106" name="Option Button 82" hidden="1">
              <a:extLst>
                <a:ext uri="{63B3BB69-23CF-44E3-9099-C40C66FF867C}">
                  <a14:compatExt spid="_x0000_s1106"/>
                </a:ext>
                <a:ext uri="{FF2B5EF4-FFF2-40B4-BE49-F238E27FC236}">
                  <a16:creationId xmlns:a16="http://schemas.microsoft.com/office/drawing/2014/main" id="{00000000-0008-0000-0000-00005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19050</xdr:colOff>
          <xdr:row>28</xdr:row>
          <xdr:rowOff>133350</xdr:rowOff>
        </xdr:from>
        <xdr:to>
          <xdr:col>9</xdr:col>
          <xdr:colOff>0</xdr:colOff>
          <xdr:row>28</xdr:row>
          <xdr:rowOff>361950</xdr:rowOff>
        </xdr:to>
        <xdr:sp macro="" textlink="">
          <xdr:nvSpPr>
            <xdr:cNvPr id="1107" name="Option Button 83" hidden="1">
              <a:extLst>
                <a:ext uri="{63B3BB69-23CF-44E3-9099-C40C66FF867C}">
                  <a14:compatExt spid="_x0000_s1107"/>
                </a:ext>
                <a:ext uri="{FF2B5EF4-FFF2-40B4-BE49-F238E27FC236}">
                  <a16:creationId xmlns:a16="http://schemas.microsoft.com/office/drawing/2014/main" id="{00000000-0008-0000-0000-00005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15</xdr:row>
          <xdr:rowOff>133350</xdr:rowOff>
        </xdr:from>
        <xdr:to>
          <xdr:col>19</xdr:col>
          <xdr:colOff>0</xdr:colOff>
          <xdr:row>15</xdr:row>
          <xdr:rowOff>361950</xdr:rowOff>
        </xdr:to>
        <xdr:sp macro="" textlink="">
          <xdr:nvSpPr>
            <xdr:cNvPr id="1109" name="Option Button 85" hidden="1">
              <a:extLst>
                <a:ext uri="{63B3BB69-23CF-44E3-9099-C40C66FF867C}">
                  <a14:compatExt spid="_x0000_s1109"/>
                </a:ext>
                <a:ext uri="{FF2B5EF4-FFF2-40B4-BE49-F238E27FC236}">
                  <a16:creationId xmlns:a16="http://schemas.microsoft.com/office/drawing/2014/main" id="{00000000-0008-0000-0000-000055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16</xdr:row>
          <xdr:rowOff>133350</xdr:rowOff>
        </xdr:from>
        <xdr:to>
          <xdr:col>19</xdr:col>
          <xdr:colOff>0</xdr:colOff>
          <xdr:row>16</xdr:row>
          <xdr:rowOff>361950</xdr:rowOff>
        </xdr:to>
        <xdr:sp macro="" textlink="">
          <xdr:nvSpPr>
            <xdr:cNvPr id="1110" name="Option Button 86" hidden="1">
              <a:extLst>
                <a:ext uri="{63B3BB69-23CF-44E3-9099-C40C66FF867C}">
                  <a14:compatExt spid="_x0000_s1110"/>
                </a:ext>
                <a:ext uri="{FF2B5EF4-FFF2-40B4-BE49-F238E27FC236}">
                  <a16:creationId xmlns:a16="http://schemas.microsoft.com/office/drawing/2014/main" id="{00000000-0008-0000-0000-00005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17</xdr:row>
          <xdr:rowOff>133350</xdr:rowOff>
        </xdr:from>
        <xdr:to>
          <xdr:col>19</xdr:col>
          <xdr:colOff>0</xdr:colOff>
          <xdr:row>17</xdr:row>
          <xdr:rowOff>361950</xdr:rowOff>
        </xdr:to>
        <xdr:sp macro="" textlink="">
          <xdr:nvSpPr>
            <xdr:cNvPr id="1111" name="Option Button 87" hidden="1">
              <a:extLst>
                <a:ext uri="{63B3BB69-23CF-44E3-9099-C40C66FF867C}">
                  <a14:compatExt spid="_x0000_s1111"/>
                </a:ext>
                <a:ext uri="{FF2B5EF4-FFF2-40B4-BE49-F238E27FC236}">
                  <a16:creationId xmlns:a16="http://schemas.microsoft.com/office/drawing/2014/main" id="{00000000-0008-0000-0000-00005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19</xdr:row>
          <xdr:rowOff>133350</xdr:rowOff>
        </xdr:from>
        <xdr:to>
          <xdr:col>19</xdr:col>
          <xdr:colOff>0</xdr:colOff>
          <xdr:row>19</xdr:row>
          <xdr:rowOff>361950</xdr:rowOff>
        </xdr:to>
        <xdr:sp macro="" textlink="">
          <xdr:nvSpPr>
            <xdr:cNvPr id="1112" name="Option Button 88" hidden="1">
              <a:extLst>
                <a:ext uri="{63B3BB69-23CF-44E3-9099-C40C66FF867C}">
                  <a14:compatExt spid="_x0000_s1112"/>
                </a:ext>
                <a:ext uri="{FF2B5EF4-FFF2-40B4-BE49-F238E27FC236}">
                  <a16:creationId xmlns:a16="http://schemas.microsoft.com/office/drawing/2014/main" id="{00000000-0008-0000-0000-00005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20</xdr:row>
          <xdr:rowOff>133350</xdr:rowOff>
        </xdr:from>
        <xdr:to>
          <xdr:col>19</xdr:col>
          <xdr:colOff>0</xdr:colOff>
          <xdr:row>20</xdr:row>
          <xdr:rowOff>361950</xdr:rowOff>
        </xdr:to>
        <xdr:sp macro="" textlink="">
          <xdr:nvSpPr>
            <xdr:cNvPr id="1113" name="Option Button 89" hidden="1">
              <a:extLst>
                <a:ext uri="{63B3BB69-23CF-44E3-9099-C40C66FF867C}">
                  <a14:compatExt spid="_x0000_s1113"/>
                </a:ext>
                <a:ext uri="{FF2B5EF4-FFF2-40B4-BE49-F238E27FC236}">
                  <a16:creationId xmlns:a16="http://schemas.microsoft.com/office/drawing/2014/main" id="{00000000-0008-0000-0000-000059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21</xdr:row>
          <xdr:rowOff>133350</xdr:rowOff>
        </xdr:from>
        <xdr:to>
          <xdr:col>19</xdr:col>
          <xdr:colOff>0</xdr:colOff>
          <xdr:row>21</xdr:row>
          <xdr:rowOff>361950</xdr:rowOff>
        </xdr:to>
        <xdr:sp macro="" textlink="">
          <xdr:nvSpPr>
            <xdr:cNvPr id="1114" name="Option Button 90" hidden="1">
              <a:extLst>
                <a:ext uri="{63B3BB69-23CF-44E3-9099-C40C66FF867C}">
                  <a14:compatExt spid="_x0000_s1114"/>
                </a:ext>
                <a:ext uri="{FF2B5EF4-FFF2-40B4-BE49-F238E27FC236}">
                  <a16:creationId xmlns:a16="http://schemas.microsoft.com/office/drawing/2014/main" id="{00000000-0008-0000-0000-00005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22</xdr:row>
          <xdr:rowOff>133350</xdr:rowOff>
        </xdr:from>
        <xdr:to>
          <xdr:col>19</xdr:col>
          <xdr:colOff>0</xdr:colOff>
          <xdr:row>22</xdr:row>
          <xdr:rowOff>361950</xdr:rowOff>
        </xdr:to>
        <xdr:sp macro="" textlink="">
          <xdr:nvSpPr>
            <xdr:cNvPr id="1115" name="Option Button 91" hidden="1">
              <a:extLst>
                <a:ext uri="{63B3BB69-23CF-44E3-9099-C40C66FF867C}">
                  <a14:compatExt spid="_x0000_s1115"/>
                </a:ext>
                <a:ext uri="{FF2B5EF4-FFF2-40B4-BE49-F238E27FC236}">
                  <a16:creationId xmlns:a16="http://schemas.microsoft.com/office/drawing/2014/main" id="{00000000-0008-0000-0000-00005B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23</xdr:row>
          <xdr:rowOff>133350</xdr:rowOff>
        </xdr:from>
        <xdr:to>
          <xdr:col>19</xdr:col>
          <xdr:colOff>0</xdr:colOff>
          <xdr:row>23</xdr:row>
          <xdr:rowOff>361950</xdr:rowOff>
        </xdr:to>
        <xdr:sp macro="" textlink="">
          <xdr:nvSpPr>
            <xdr:cNvPr id="1116" name="Option Button 92" hidden="1">
              <a:extLst>
                <a:ext uri="{63B3BB69-23CF-44E3-9099-C40C66FF867C}">
                  <a14:compatExt spid="_x0000_s1116"/>
                </a:ext>
                <a:ext uri="{FF2B5EF4-FFF2-40B4-BE49-F238E27FC236}">
                  <a16:creationId xmlns:a16="http://schemas.microsoft.com/office/drawing/2014/main" id="{00000000-0008-0000-0000-00005C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24</xdr:row>
          <xdr:rowOff>133350</xdr:rowOff>
        </xdr:from>
        <xdr:to>
          <xdr:col>19</xdr:col>
          <xdr:colOff>0</xdr:colOff>
          <xdr:row>24</xdr:row>
          <xdr:rowOff>361950</xdr:rowOff>
        </xdr:to>
        <xdr:sp macro="" textlink="">
          <xdr:nvSpPr>
            <xdr:cNvPr id="1117" name="Option Button 93" hidden="1">
              <a:extLst>
                <a:ext uri="{63B3BB69-23CF-44E3-9099-C40C66FF867C}">
                  <a14:compatExt spid="_x0000_s1117"/>
                </a:ext>
                <a:ext uri="{FF2B5EF4-FFF2-40B4-BE49-F238E27FC236}">
                  <a16:creationId xmlns:a16="http://schemas.microsoft.com/office/drawing/2014/main" id="{00000000-0008-0000-0000-00005D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25</xdr:row>
          <xdr:rowOff>133350</xdr:rowOff>
        </xdr:from>
        <xdr:to>
          <xdr:col>19</xdr:col>
          <xdr:colOff>0</xdr:colOff>
          <xdr:row>25</xdr:row>
          <xdr:rowOff>361950</xdr:rowOff>
        </xdr:to>
        <xdr:sp macro="" textlink="">
          <xdr:nvSpPr>
            <xdr:cNvPr id="1118" name="Option Button 94" hidden="1">
              <a:extLst>
                <a:ext uri="{63B3BB69-23CF-44E3-9099-C40C66FF867C}">
                  <a14:compatExt spid="_x0000_s1118"/>
                </a:ext>
                <a:ext uri="{FF2B5EF4-FFF2-40B4-BE49-F238E27FC236}">
                  <a16:creationId xmlns:a16="http://schemas.microsoft.com/office/drawing/2014/main" id="{00000000-0008-0000-0000-00005E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26</xdr:row>
          <xdr:rowOff>133350</xdr:rowOff>
        </xdr:from>
        <xdr:to>
          <xdr:col>19</xdr:col>
          <xdr:colOff>0</xdr:colOff>
          <xdr:row>26</xdr:row>
          <xdr:rowOff>361950</xdr:rowOff>
        </xdr:to>
        <xdr:sp macro="" textlink="">
          <xdr:nvSpPr>
            <xdr:cNvPr id="1119" name="Option Button 95" hidden="1">
              <a:extLst>
                <a:ext uri="{63B3BB69-23CF-44E3-9099-C40C66FF867C}">
                  <a14:compatExt spid="_x0000_s1119"/>
                </a:ext>
                <a:ext uri="{FF2B5EF4-FFF2-40B4-BE49-F238E27FC236}">
                  <a16:creationId xmlns:a16="http://schemas.microsoft.com/office/drawing/2014/main" id="{00000000-0008-0000-0000-00005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27</xdr:row>
          <xdr:rowOff>133350</xdr:rowOff>
        </xdr:from>
        <xdr:to>
          <xdr:col>19</xdr:col>
          <xdr:colOff>0</xdr:colOff>
          <xdr:row>27</xdr:row>
          <xdr:rowOff>361950</xdr:rowOff>
        </xdr:to>
        <xdr:sp macro="" textlink="">
          <xdr:nvSpPr>
            <xdr:cNvPr id="1120" name="Option Button 96" hidden="1">
              <a:extLst>
                <a:ext uri="{63B3BB69-23CF-44E3-9099-C40C66FF867C}">
                  <a14:compatExt spid="_x0000_s1120"/>
                </a:ext>
                <a:ext uri="{FF2B5EF4-FFF2-40B4-BE49-F238E27FC236}">
                  <a16:creationId xmlns:a16="http://schemas.microsoft.com/office/drawing/2014/main" id="{00000000-0008-0000-0000-000060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27</xdr:row>
          <xdr:rowOff>133350</xdr:rowOff>
        </xdr:from>
        <xdr:to>
          <xdr:col>23</xdr:col>
          <xdr:colOff>0</xdr:colOff>
          <xdr:row>27</xdr:row>
          <xdr:rowOff>361950</xdr:rowOff>
        </xdr:to>
        <xdr:sp macro="" textlink="">
          <xdr:nvSpPr>
            <xdr:cNvPr id="1121" name="Option Button 97" hidden="1">
              <a:extLst>
                <a:ext uri="{63B3BB69-23CF-44E3-9099-C40C66FF867C}">
                  <a14:compatExt spid="_x0000_s1121"/>
                </a:ext>
                <a:ext uri="{FF2B5EF4-FFF2-40B4-BE49-F238E27FC236}">
                  <a16:creationId xmlns:a16="http://schemas.microsoft.com/office/drawing/2014/main" id="{00000000-0008-0000-0000-00006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26</xdr:row>
          <xdr:rowOff>133350</xdr:rowOff>
        </xdr:from>
        <xdr:to>
          <xdr:col>23</xdr:col>
          <xdr:colOff>0</xdr:colOff>
          <xdr:row>26</xdr:row>
          <xdr:rowOff>361950</xdr:rowOff>
        </xdr:to>
        <xdr:sp macro="" textlink="">
          <xdr:nvSpPr>
            <xdr:cNvPr id="1122" name="Option Button 98" hidden="1">
              <a:extLst>
                <a:ext uri="{63B3BB69-23CF-44E3-9099-C40C66FF867C}">
                  <a14:compatExt spid="_x0000_s1122"/>
                </a:ext>
                <a:ext uri="{FF2B5EF4-FFF2-40B4-BE49-F238E27FC236}">
                  <a16:creationId xmlns:a16="http://schemas.microsoft.com/office/drawing/2014/main" id="{00000000-0008-0000-0000-00006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25</xdr:row>
          <xdr:rowOff>133350</xdr:rowOff>
        </xdr:from>
        <xdr:to>
          <xdr:col>23</xdr:col>
          <xdr:colOff>0</xdr:colOff>
          <xdr:row>25</xdr:row>
          <xdr:rowOff>361950</xdr:rowOff>
        </xdr:to>
        <xdr:sp macro="" textlink="">
          <xdr:nvSpPr>
            <xdr:cNvPr id="1123" name="Option Button 99" hidden="1">
              <a:extLst>
                <a:ext uri="{63B3BB69-23CF-44E3-9099-C40C66FF867C}">
                  <a14:compatExt spid="_x0000_s1123"/>
                </a:ext>
                <a:ext uri="{FF2B5EF4-FFF2-40B4-BE49-F238E27FC236}">
                  <a16:creationId xmlns:a16="http://schemas.microsoft.com/office/drawing/2014/main" id="{00000000-0008-0000-0000-00006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24</xdr:row>
          <xdr:rowOff>133350</xdr:rowOff>
        </xdr:from>
        <xdr:to>
          <xdr:col>23</xdr:col>
          <xdr:colOff>0</xdr:colOff>
          <xdr:row>24</xdr:row>
          <xdr:rowOff>361950</xdr:rowOff>
        </xdr:to>
        <xdr:sp macro="" textlink="">
          <xdr:nvSpPr>
            <xdr:cNvPr id="1124" name="Option Button 100" hidden="1">
              <a:extLst>
                <a:ext uri="{63B3BB69-23CF-44E3-9099-C40C66FF867C}">
                  <a14:compatExt spid="_x0000_s1124"/>
                </a:ext>
                <a:ext uri="{FF2B5EF4-FFF2-40B4-BE49-F238E27FC236}">
                  <a16:creationId xmlns:a16="http://schemas.microsoft.com/office/drawing/2014/main" id="{00000000-0008-0000-0000-000064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23</xdr:row>
          <xdr:rowOff>133350</xdr:rowOff>
        </xdr:from>
        <xdr:to>
          <xdr:col>23</xdr:col>
          <xdr:colOff>0</xdr:colOff>
          <xdr:row>23</xdr:row>
          <xdr:rowOff>361950</xdr:rowOff>
        </xdr:to>
        <xdr:sp macro="" textlink="">
          <xdr:nvSpPr>
            <xdr:cNvPr id="1125" name="Option Button 101" hidden="1">
              <a:extLst>
                <a:ext uri="{63B3BB69-23CF-44E3-9099-C40C66FF867C}">
                  <a14:compatExt spid="_x0000_s1125"/>
                </a:ext>
                <a:ext uri="{FF2B5EF4-FFF2-40B4-BE49-F238E27FC236}">
                  <a16:creationId xmlns:a16="http://schemas.microsoft.com/office/drawing/2014/main" id="{00000000-0008-0000-0000-000065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22</xdr:row>
          <xdr:rowOff>133350</xdr:rowOff>
        </xdr:from>
        <xdr:to>
          <xdr:col>23</xdr:col>
          <xdr:colOff>0</xdr:colOff>
          <xdr:row>22</xdr:row>
          <xdr:rowOff>361950</xdr:rowOff>
        </xdr:to>
        <xdr:sp macro="" textlink="">
          <xdr:nvSpPr>
            <xdr:cNvPr id="1126" name="Option Button 102" hidden="1">
              <a:extLst>
                <a:ext uri="{63B3BB69-23CF-44E3-9099-C40C66FF867C}">
                  <a14:compatExt spid="_x0000_s1126"/>
                </a:ext>
                <a:ext uri="{FF2B5EF4-FFF2-40B4-BE49-F238E27FC236}">
                  <a16:creationId xmlns:a16="http://schemas.microsoft.com/office/drawing/2014/main" id="{00000000-0008-0000-0000-00006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21</xdr:row>
          <xdr:rowOff>133350</xdr:rowOff>
        </xdr:from>
        <xdr:to>
          <xdr:col>23</xdr:col>
          <xdr:colOff>0</xdr:colOff>
          <xdr:row>21</xdr:row>
          <xdr:rowOff>361950</xdr:rowOff>
        </xdr:to>
        <xdr:sp macro="" textlink="">
          <xdr:nvSpPr>
            <xdr:cNvPr id="1127" name="Option Button 103" hidden="1">
              <a:extLst>
                <a:ext uri="{63B3BB69-23CF-44E3-9099-C40C66FF867C}">
                  <a14:compatExt spid="_x0000_s1127"/>
                </a:ext>
                <a:ext uri="{FF2B5EF4-FFF2-40B4-BE49-F238E27FC236}">
                  <a16:creationId xmlns:a16="http://schemas.microsoft.com/office/drawing/2014/main" id="{00000000-0008-0000-0000-00006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20</xdr:row>
          <xdr:rowOff>133350</xdr:rowOff>
        </xdr:from>
        <xdr:to>
          <xdr:col>23</xdr:col>
          <xdr:colOff>0</xdr:colOff>
          <xdr:row>20</xdr:row>
          <xdr:rowOff>361950</xdr:rowOff>
        </xdr:to>
        <xdr:sp macro="" textlink="">
          <xdr:nvSpPr>
            <xdr:cNvPr id="1128" name="Option Button 104" hidden="1">
              <a:extLst>
                <a:ext uri="{63B3BB69-23CF-44E3-9099-C40C66FF867C}">
                  <a14:compatExt spid="_x0000_s1128"/>
                </a:ext>
                <a:ext uri="{FF2B5EF4-FFF2-40B4-BE49-F238E27FC236}">
                  <a16:creationId xmlns:a16="http://schemas.microsoft.com/office/drawing/2014/main" id="{00000000-0008-0000-0000-00006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19</xdr:row>
          <xdr:rowOff>133350</xdr:rowOff>
        </xdr:from>
        <xdr:to>
          <xdr:col>23</xdr:col>
          <xdr:colOff>0</xdr:colOff>
          <xdr:row>19</xdr:row>
          <xdr:rowOff>361950</xdr:rowOff>
        </xdr:to>
        <xdr:sp macro="" textlink="">
          <xdr:nvSpPr>
            <xdr:cNvPr id="1129" name="Option Button 105" hidden="1">
              <a:extLst>
                <a:ext uri="{63B3BB69-23CF-44E3-9099-C40C66FF867C}">
                  <a14:compatExt spid="_x0000_s1129"/>
                </a:ext>
                <a:ext uri="{FF2B5EF4-FFF2-40B4-BE49-F238E27FC236}">
                  <a16:creationId xmlns:a16="http://schemas.microsoft.com/office/drawing/2014/main" id="{00000000-0008-0000-0000-000069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17</xdr:row>
          <xdr:rowOff>133350</xdr:rowOff>
        </xdr:from>
        <xdr:to>
          <xdr:col>23</xdr:col>
          <xdr:colOff>0</xdr:colOff>
          <xdr:row>17</xdr:row>
          <xdr:rowOff>361950</xdr:rowOff>
        </xdr:to>
        <xdr:sp macro="" textlink="">
          <xdr:nvSpPr>
            <xdr:cNvPr id="1130" name="Option Button 106" hidden="1">
              <a:extLst>
                <a:ext uri="{63B3BB69-23CF-44E3-9099-C40C66FF867C}">
                  <a14:compatExt spid="_x0000_s1130"/>
                </a:ext>
                <a:ext uri="{FF2B5EF4-FFF2-40B4-BE49-F238E27FC236}">
                  <a16:creationId xmlns:a16="http://schemas.microsoft.com/office/drawing/2014/main" id="{00000000-0008-0000-0000-00006A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16</xdr:row>
          <xdr:rowOff>133350</xdr:rowOff>
        </xdr:from>
        <xdr:to>
          <xdr:col>23</xdr:col>
          <xdr:colOff>0</xdr:colOff>
          <xdr:row>16</xdr:row>
          <xdr:rowOff>361950</xdr:rowOff>
        </xdr:to>
        <xdr:sp macro="" textlink="">
          <xdr:nvSpPr>
            <xdr:cNvPr id="1132" name="Option Button 108" hidden="1">
              <a:extLst>
                <a:ext uri="{63B3BB69-23CF-44E3-9099-C40C66FF867C}">
                  <a14:compatExt spid="_x0000_s1132"/>
                </a:ext>
                <a:ext uri="{FF2B5EF4-FFF2-40B4-BE49-F238E27FC236}">
                  <a16:creationId xmlns:a16="http://schemas.microsoft.com/office/drawing/2014/main" id="{00000000-0008-0000-0000-00006C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15</xdr:row>
          <xdr:rowOff>133350</xdr:rowOff>
        </xdr:from>
        <xdr:to>
          <xdr:col>23</xdr:col>
          <xdr:colOff>0</xdr:colOff>
          <xdr:row>15</xdr:row>
          <xdr:rowOff>361950</xdr:rowOff>
        </xdr:to>
        <xdr:sp macro="" textlink="">
          <xdr:nvSpPr>
            <xdr:cNvPr id="1133" name="Option Button 109" hidden="1">
              <a:extLst>
                <a:ext uri="{63B3BB69-23CF-44E3-9099-C40C66FF867C}">
                  <a14:compatExt spid="_x0000_s1133"/>
                </a:ext>
                <a:ext uri="{FF2B5EF4-FFF2-40B4-BE49-F238E27FC236}">
                  <a16:creationId xmlns:a16="http://schemas.microsoft.com/office/drawing/2014/main" id="{00000000-0008-0000-0000-00006D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/>
                  </a:solidFill>
                </a14:hiddenFill>
              </a:ext>
              <a:ext uri="{91240B29-F687-4F45-9708-019B960494DF}">
                <a14:hiddenLine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28575</xdr:colOff>
          <xdr:row>18</xdr:row>
          <xdr:rowOff>123825</xdr:rowOff>
        </xdr:from>
        <xdr:to>
          <xdr:col>4</xdr:col>
          <xdr:colOff>209550</xdr:colOff>
          <xdr:row>18</xdr:row>
          <xdr:rowOff>361950</xdr:rowOff>
        </xdr:to>
        <xdr:sp macro="" textlink="">
          <xdr:nvSpPr>
            <xdr:cNvPr id="1134" name="Option Button 110" hidden="1">
              <a:extLst>
                <a:ext uri="{63B3BB69-23CF-44E3-9099-C40C66FF867C}">
                  <a14:compatExt spid="_x0000_s1134"/>
                </a:ext>
                <a:ext uri="{FF2B5EF4-FFF2-40B4-BE49-F238E27FC236}">
                  <a16:creationId xmlns:a16="http://schemas.microsoft.com/office/drawing/2014/main" id="{00000000-0008-0000-0000-00006E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28575</xdr:colOff>
          <xdr:row>18</xdr:row>
          <xdr:rowOff>123825</xdr:rowOff>
        </xdr:from>
        <xdr:to>
          <xdr:col>8</xdr:col>
          <xdr:colOff>209550</xdr:colOff>
          <xdr:row>18</xdr:row>
          <xdr:rowOff>361950</xdr:rowOff>
        </xdr:to>
        <xdr:sp macro="" textlink="">
          <xdr:nvSpPr>
            <xdr:cNvPr id="1135" name="Option Button 111" hidden="1">
              <a:extLst>
                <a:ext uri="{63B3BB69-23CF-44E3-9099-C40C66FF867C}">
                  <a14:compatExt spid="_x0000_s1135"/>
                </a:ext>
                <a:ext uri="{FF2B5EF4-FFF2-40B4-BE49-F238E27FC236}">
                  <a16:creationId xmlns:a16="http://schemas.microsoft.com/office/drawing/2014/main" id="{00000000-0008-0000-0000-00006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19050</xdr:colOff>
          <xdr:row>18</xdr:row>
          <xdr:rowOff>0</xdr:rowOff>
        </xdr:from>
        <xdr:to>
          <xdr:col>10</xdr:col>
          <xdr:colOff>504825</xdr:colOff>
          <xdr:row>19</xdr:row>
          <xdr:rowOff>0</xdr:rowOff>
        </xdr:to>
        <xdr:sp macro="" textlink="">
          <xdr:nvSpPr>
            <xdr:cNvPr id="1137" name="Group Box 113" hidden="1">
              <a:extLst>
                <a:ext uri="{63B3BB69-23CF-44E3-9099-C40C66FF867C}">
                  <a14:compatExt spid="_x0000_s1137"/>
                </a:ext>
                <a:ext uri="{FF2B5EF4-FFF2-40B4-BE49-F238E27FC236}">
                  <a16:creationId xmlns:a16="http://schemas.microsoft.com/office/drawing/2014/main" id="{00000000-0008-0000-0000-000071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18</xdr:row>
          <xdr:rowOff>123825</xdr:rowOff>
        </xdr:from>
        <xdr:to>
          <xdr:col>18</xdr:col>
          <xdr:colOff>219075</xdr:colOff>
          <xdr:row>18</xdr:row>
          <xdr:rowOff>361950</xdr:rowOff>
        </xdr:to>
        <xdr:sp macro="" textlink="">
          <xdr:nvSpPr>
            <xdr:cNvPr id="1138" name="Option Button 114" hidden="1">
              <a:extLst>
                <a:ext uri="{63B3BB69-23CF-44E3-9099-C40C66FF867C}">
                  <a14:compatExt spid="_x0000_s1138"/>
                </a:ext>
                <a:ext uri="{FF2B5EF4-FFF2-40B4-BE49-F238E27FC236}">
                  <a16:creationId xmlns:a16="http://schemas.microsoft.com/office/drawing/2014/main" id="{00000000-0008-0000-0000-00007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19050</xdr:colOff>
          <xdr:row>18</xdr:row>
          <xdr:rowOff>123825</xdr:rowOff>
        </xdr:from>
        <xdr:to>
          <xdr:col>22</xdr:col>
          <xdr:colOff>219075</xdr:colOff>
          <xdr:row>18</xdr:row>
          <xdr:rowOff>361950</xdr:rowOff>
        </xdr:to>
        <xdr:sp macro="" textlink="">
          <xdr:nvSpPr>
            <xdr:cNvPr id="1139" name="Option Button 115" hidden="1">
              <a:extLst>
                <a:ext uri="{63B3BB69-23CF-44E3-9099-C40C66FF867C}">
                  <a14:compatExt spid="_x0000_s1139"/>
                </a:ext>
                <a:ext uri="{FF2B5EF4-FFF2-40B4-BE49-F238E27FC236}">
                  <a16:creationId xmlns:a16="http://schemas.microsoft.com/office/drawing/2014/main" id="{00000000-0008-0000-0000-00007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18</xdr:row>
          <xdr:rowOff>0</xdr:rowOff>
        </xdr:from>
        <xdr:to>
          <xdr:col>24</xdr:col>
          <xdr:colOff>504825</xdr:colOff>
          <xdr:row>19</xdr:row>
          <xdr:rowOff>0</xdr:rowOff>
        </xdr:to>
        <xdr:sp macro="" textlink="">
          <xdr:nvSpPr>
            <xdr:cNvPr id="1140" name="Group Box 116" hidden="1">
              <a:extLst>
                <a:ext uri="{63B3BB69-23CF-44E3-9099-C40C66FF867C}">
                  <a14:compatExt spid="_x0000_s1140"/>
                </a:ext>
                <a:ext uri="{FF2B5EF4-FFF2-40B4-BE49-F238E27FC236}">
                  <a16:creationId xmlns:a16="http://schemas.microsoft.com/office/drawing/2014/main" id="{00000000-0008-0000-0000-000074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28575</xdr:colOff>
          <xdr:row>28</xdr:row>
          <xdr:rowOff>123825</xdr:rowOff>
        </xdr:from>
        <xdr:to>
          <xdr:col>18</xdr:col>
          <xdr:colOff>219075</xdr:colOff>
          <xdr:row>28</xdr:row>
          <xdr:rowOff>361950</xdr:rowOff>
        </xdr:to>
        <xdr:sp macro="" textlink="">
          <xdr:nvSpPr>
            <xdr:cNvPr id="1141" name="Option Button 117" hidden="1">
              <a:extLst>
                <a:ext uri="{63B3BB69-23CF-44E3-9099-C40C66FF867C}">
                  <a14:compatExt spid="_x0000_s1141"/>
                </a:ext>
                <a:ext uri="{FF2B5EF4-FFF2-40B4-BE49-F238E27FC236}">
                  <a16:creationId xmlns:a16="http://schemas.microsoft.com/office/drawing/2014/main" id="{00000000-0008-0000-0000-000075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28575</xdr:colOff>
          <xdr:row>28</xdr:row>
          <xdr:rowOff>123825</xdr:rowOff>
        </xdr:from>
        <xdr:to>
          <xdr:col>22</xdr:col>
          <xdr:colOff>219075</xdr:colOff>
          <xdr:row>28</xdr:row>
          <xdr:rowOff>361950</xdr:rowOff>
        </xdr:to>
        <xdr:sp macro="" textlink="">
          <xdr:nvSpPr>
            <xdr:cNvPr id="1142" name="Option Button 118" hidden="1">
              <a:extLst>
                <a:ext uri="{63B3BB69-23CF-44E3-9099-C40C66FF867C}">
                  <a14:compatExt spid="_x0000_s1142"/>
                </a:ext>
                <a:ext uri="{FF2B5EF4-FFF2-40B4-BE49-F238E27FC236}">
                  <a16:creationId xmlns:a16="http://schemas.microsoft.com/office/drawing/2014/main" id="{00000000-0008-0000-0000-000076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19050</xdr:colOff>
          <xdr:row>28</xdr:row>
          <xdr:rowOff>0</xdr:rowOff>
        </xdr:from>
        <xdr:to>
          <xdr:col>24</xdr:col>
          <xdr:colOff>495300</xdr:colOff>
          <xdr:row>28</xdr:row>
          <xdr:rowOff>466725</xdr:rowOff>
        </xdr:to>
        <xdr:sp macro="" textlink="">
          <xdr:nvSpPr>
            <xdr:cNvPr id="1143" name="Group Box 119" hidden="1">
              <a:extLst>
                <a:ext uri="{63B3BB69-23CF-44E3-9099-C40C66FF867C}">
                  <a14:compatExt spid="_x0000_s1143"/>
                </a:ext>
                <a:ext uri="{FF2B5EF4-FFF2-40B4-BE49-F238E27FC236}">
                  <a16:creationId xmlns:a16="http://schemas.microsoft.com/office/drawing/2014/main" id="{00000000-0008-0000-0000-00007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xtLst>
              <a:ext uri="{909E8E84-426E-40DD-AFC4-6F175D3DCCD1}">
                <a14:hiddenFill>
                  <a:noFill/>
                </a14:hiddenFill>
              </a:ext>
            </a:extLst>
          </xdr:spPr>
        </xdr:sp>
        <xdr:clientData/>
      </xdr:twoCellAnchor>
    </mc:Choice>
    <mc:Fallback/>
  </mc:AlternateContent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6" Type="http://schemas.openxmlformats.org/officeDocument/2006/relationships/ctrlProp" Target="../ctrlProps/ctrlProp23.xml"/><Relationship Id="rId21" Type="http://schemas.openxmlformats.org/officeDocument/2006/relationships/ctrlProp" Target="../ctrlProps/ctrlProp18.xml"/><Relationship Id="rId42" Type="http://schemas.openxmlformats.org/officeDocument/2006/relationships/ctrlProp" Target="../ctrlProps/ctrlProp39.xml"/><Relationship Id="rId47" Type="http://schemas.openxmlformats.org/officeDocument/2006/relationships/ctrlProp" Target="../ctrlProps/ctrlProp44.xml"/><Relationship Id="rId63" Type="http://schemas.openxmlformats.org/officeDocument/2006/relationships/ctrlProp" Target="../ctrlProps/ctrlProp60.xml"/><Relationship Id="rId68" Type="http://schemas.openxmlformats.org/officeDocument/2006/relationships/ctrlProp" Target="../ctrlProps/ctrlProp65.xml"/><Relationship Id="rId84" Type="http://schemas.openxmlformats.org/officeDocument/2006/relationships/ctrlProp" Target="../ctrlProps/ctrlProp81.xml"/><Relationship Id="rId89" Type="http://schemas.openxmlformats.org/officeDocument/2006/relationships/ctrlProp" Target="../ctrlProps/ctrlProp86.xml"/><Relationship Id="rId7" Type="http://schemas.openxmlformats.org/officeDocument/2006/relationships/ctrlProp" Target="../ctrlProps/ctrlProp4.xml"/><Relationship Id="rId71" Type="http://schemas.openxmlformats.org/officeDocument/2006/relationships/ctrlProp" Target="../ctrlProps/ctrlProp68.xml"/><Relationship Id="rId92" Type="http://schemas.openxmlformats.org/officeDocument/2006/relationships/ctrlProp" Target="../ctrlProps/ctrlProp89.xml"/><Relationship Id="rId2" Type="http://schemas.openxmlformats.org/officeDocument/2006/relationships/drawing" Target="../drawings/drawing1.xml"/><Relationship Id="rId16" Type="http://schemas.openxmlformats.org/officeDocument/2006/relationships/ctrlProp" Target="../ctrlProps/ctrlProp13.xml"/><Relationship Id="rId29" Type="http://schemas.openxmlformats.org/officeDocument/2006/relationships/ctrlProp" Target="../ctrlProps/ctrlProp26.xml"/><Relationship Id="rId107" Type="http://schemas.openxmlformats.org/officeDocument/2006/relationships/ctrlProp" Target="../ctrlProps/ctrlProp104.xml"/><Relationship Id="rId11" Type="http://schemas.openxmlformats.org/officeDocument/2006/relationships/ctrlProp" Target="../ctrlProps/ctrlProp8.xml"/><Relationship Id="rId24" Type="http://schemas.openxmlformats.org/officeDocument/2006/relationships/ctrlProp" Target="../ctrlProps/ctrlProp21.xml"/><Relationship Id="rId32" Type="http://schemas.openxmlformats.org/officeDocument/2006/relationships/ctrlProp" Target="../ctrlProps/ctrlProp29.xml"/><Relationship Id="rId37" Type="http://schemas.openxmlformats.org/officeDocument/2006/relationships/ctrlProp" Target="../ctrlProps/ctrlProp34.xml"/><Relationship Id="rId40" Type="http://schemas.openxmlformats.org/officeDocument/2006/relationships/ctrlProp" Target="../ctrlProps/ctrlProp37.xml"/><Relationship Id="rId45" Type="http://schemas.openxmlformats.org/officeDocument/2006/relationships/ctrlProp" Target="../ctrlProps/ctrlProp42.xml"/><Relationship Id="rId53" Type="http://schemas.openxmlformats.org/officeDocument/2006/relationships/ctrlProp" Target="../ctrlProps/ctrlProp50.xml"/><Relationship Id="rId58" Type="http://schemas.openxmlformats.org/officeDocument/2006/relationships/ctrlProp" Target="../ctrlProps/ctrlProp55.xml"/><Relationship Id="rId66" Type="http://schemas.openxmlformats.org/officeDocument/2006/relationships/ctrlProp" Target="../ctrlProps/ctrlProp63.xml"/><Relationship Id="rId74" Type="http://schemas.openxmlformats.org/officeDocument/2006/relationships/ctrlProp" Target="../ctrlProps/ctrlProp71.xml"/><Relationship Id="rId79" Type="http://schemas.openxmlformats.org/officeDocument/2006/relationships/ctrlProp" Target="../ctrlProps/ctrlProp76.xml"/><Relationship Id="rId87" Type="http://schemas.openxmlformats.org/officeDocument/2006/relationships/ctrlProp" Target="../ctrlProps/ctrlProp84.xml"/><Relationship Id="rId102" Type="http://schemas.openxmlformats.org/officeDocument/2006/relationships/ctrlProp" Target="../ctrlProps/ctrlProp99.xml"/><Relationship Id="rId5" Type="http://schemas.openxmlformats.org/officeDocument/2006/relationships/ctrlProp" Target="../ctrlProps/ctrlProp2.xml"/><Relationship Id="rId61" Type="http://schemas.openxmlformats.org/officeDocument/2006/relationships/ctrlProp" Target="../ctrlProps/ctrlProp58.xml"/><Relationship Id="rId82" Type="http://schemas.openxmlformats.org/officeDocument/2006/relationships/ctrlProp" Target="../ctrlProps/ctrlProp79.xml"/><Relationship Id="rId90" Type="http://schemas.openxmlformats.org/officeDocument/2006/relationships/ctrlProp" Target="../ctrlProps/ctrlProp87.xml"/><Relationship Id="rId95" Type="http://schemas.openxmlformats.org/officeDocument/2006/relationships/ctrlProp" Target="../ctrlProps/ctrlProp92.xml"/><Relationship Id="rId19" Type="http://schemas.openxmlformats.org/officeDocument/2006/relationships/ctrlProp" Target="../ctrlProps/ctrlProp16.xml"/><Relationship Id="rId14" Type="http://schemas.openxmlformats.org/officeDocument/2006/relationships/ctrlProp" Target="../ctrlProps/ctrlProp11.xml"/><Relationship Id="rId22" Type="http://schemas.openxmlformats.org/officeDocument/2006/relationships/ctrlProp" Target="../ctrlProps/ctrlProp19.xml"/><Relationship Id="rId27" Type="http://schemas.openxmlformats.org/officeDocument/2006/relationships/ctrlProp" Target="../ctrlProps/ctrlProp24.xml"/><Relationship Id="rId30" Type="http://schemas.openxmlformats.org/officeDocument/2006/relationships/ctrlProp" Target="../ctrlProps/ctrlProp27.xml"/><Relationship Id="rId35" Type="http://schemas.openxmlformats.org/officeDocument/2006/relationships/ctrlProp" Target="../ctrlProps/ctrlProp32.xml"/><Relationship Id="rId43" Type="http://schemas.openxmlformats.org/officeDocument/2006/relationships/ctrlProp" Target="../ctrlProps/ctrlProp40.xml"/><Relationship Id="rId48" Type="http://schemas.openxmlformats.org/officeDocument/2006/relationships/ctrlProp" Target="../ctrlProps/ctrlProp45.xml"/><Relationship Id="rId56" Type="http://schemas.openxmlformats.org/officeDocument/2006/relationships/ctrlProp" Target="../ctrlProps/ctrlProp53.xml"/><Relationship Id="rId64" Type="http://schemas.openxmlformats.org/officeDocument/2006/relationships/ctrlProp" Target="../ctrlProps/ctrlProp61.xml"/><Relationship Id="rId69" Type="http://schemas.openxmlformats.org/officeDocument/2006/relationships/ctrlProp" Target="../ctrlProps/ctrlProp66.xml"/><Relationship Id="rId77" Type="http://schemas.openxmlformats.org/officeDocument/2006/relationships/ctrlProp" Target="../ctrlProps/ctrlProp74.xml"/><Relationship Id="rId100" Type="http://schemas.openxmlformats.org/officeDocument/2006/relationships/ctrlProp" Target="../ctrlProps/ctrlProp97.xml"/><Relationship Id="rId105" Type="http://schemas.openxmlformats.org/officeDocument/2006/relationships/ctrlProp" Target="../ctrlProps/ctrlProp102.xml"/><Relationship Id="rId8" Type="http://schemas.openxmlformats.org/officeDocument/2006/relationships/ctrlProp" Target="../ctrlProps/ctrlProp5.xml"/><Relationship Id="rId51" Type="http://schemas.openxmlformats.org/officeDocument/2006/relationships/ctrlProp" Target="../ctrlProps/ctrlProp48.xml"/><Relationship Id="rId72" Type="http://schemas.openxmlformats.org/officeDocument/2006/relationships/ctrlProp" Target="../ctrlProps/ctrlProp69.xml"/><Relationship Id="rId80" Type="http://schemas.openxmlformats.org/officeDocument/2006/relationships/ctrlProp" Target="../ctrlProps/ctrlProp77.xml"/><Relationship Id="rId85" Type="http://schemas.openxmlformats.org/officeDocument/2006/relationships/ctrlProp" Target="../ctrlProps/ctrlProp82.xml"/><Relationship Id="rId93" Type="http://schemas.openxmlformats.org/officeDocument/2006/relationships/ctrlProp" Target="../ctrlProps/ctrlProp90.xml"/><Relationship Id="rId98" Type="http://schemas.openxmlformats.org/officeDocument/2006/relationships/ctrlProp" Target="../ctrlProps/ctrlProp95.xml"/><Relationship Id="rId3" Type="http://schemas.openxmlformats.org/officeDocument/2006/relationships/vmlDrawing" Target="../drawings/vmlDrawing1.vml"/><Relationship Id="rId12" Type="http://schemas.openxmlformats.org/officeDocument/2006/relationships/ctrlProp" Target="../ctrlProps/ctrlProp9.xml"/><Relationship Id="rId17" Type="http://schemas.openxmlformats.org/officeDocument/2006/relationships/ctrlProp" Target="../ctrlProps/ctrlProp14.xml"/><Relationship Id="rId25" Type="http://schemas.openxmlformats.org/officeDocument/2006/relationships/ctrlProp" Target="../ctrlProps/ctrlProp22.xml"/><Relationship Id="rId33" Type="http://schemas.openxmlformats.org/officeDocument/2006/relationships/ctrlProp" Target="../ctrlProps/ctrlProp30.xml"/><Relationship Id="rId38" Type="http://schemas.openxmlformats.org/officeDocument/2006/relationships/ctrlProp" Target="../ctrlProps/ctrlProp35.xml"/><Relationship Id="rId46" Type="http://schemas.openxmlformats.org/officeDocument/2006/relationships/ctrlProp" Target="../ctrlProps/ctrlProp43.xml"/><Relationship Id="rId59" Type="http://schemas.openxmlformats.org/officeDocument/2006/relationships/ctrlProp" Target="../ctrlProps/ctrlProp56.xml"/><Relationship Id="rId67" Type="http://schemas.openxmlformats.org/officeDocument/2006/relationships/ctrlProp" Target="../ctrlProps/ctrlProp64.xml"/><Relationship Id="rId103" Type="http://schemas.openxmlformats.org/officeDocument/2006/relationships/ctrlProp" Target="../ctrlProps/ctrlProp100.xml"/><Relationship Id="rId108" Type="http://schemas.openxmlformats.org/officeDocument/2006/relationships/ctrlProp" Target="../ctrlProps/ctrlProp105.xml"/><Relationship Id="rId20" Type="http://schemas.openxmlformats.org/officeDocument/2006/relationships/ctrlProp" Target="../ctrlProps/ctrlProp17.xml"/><Relationship Id="rId41" Type="http://schemas.openxmlformats.org/officeDocument/2006/relationships/ctrlProp" Target="../ctrlProps/ctrlProp38.xml"/><Relationship Id="rId54" Type="http://schemas.openxmlformats.org/officeDocument/2006/relationships/ctrlProp" Target="../ctrlProps/ctrlProp51.xml"/><Relationship Id="rId62" Type="http://schemas.openxmlformats.org/officeDocument/2006/relationships/ctrlProp" Target="../ctrlProps/ctrlProp59.xml"/><Relationship Id="rId70" Type="http://schemas.openxmlformats.org/officeDocument/2006/relationships/ctrlProp" Target="../ctrlProps/ctrlProp67.xml"/><Relationship Id="rId75" Type="http://schemas.openxmlformats.org/officeDocument/2006/relationships/ctrlProp" Target="../ctrlProps/ctrlProp72.xml"/><Relationship Id="rId83" Type="http://schemas.openxmlformats.org/officeDocument/2006/relationships/ctrlProp" Target="../ctrlProps/ctrlProp80.xml"/><Relationship Id="rId88" Type="http://schemas.openxmlformats.org/officeDocument/2006/relationships/ctrlProp" Target="../ctrlProps/ctrlProp85.xml"/><Relationship Id="rId91" Type="http://schemas.openxmlformats.org/officeDocument/2006/relationships/ctrlProp" Target="../ctrlProps/ctrlProp88.xml"/><Relationship Id="rId96" Type="http://schemas.openxmlformats.org/officeDocument/2006/relationships/ctrlProp" Target="../ctrlProps/ctrlProp93.xml"/><Relationship Id="rId1" Type="http://schemas.openxmlformats.org/officeDocument/2006/relationships/printerSettings" Target="../printerSettings/printerSettings1.bin"/><Relationship Id="rId6" Type="http://schemas.openxmlformats.org/officeDocument/2006/relationships/ctrlProp" Target="../ctrlProps/ctrlProp3.xml"/><Relationship Id="rId15" Type="http://schemas.openxmlformats.org/officeDocument/2006/relationships/ctrlProp" Target="../ctrlProps/ctrlProp12.xml"/><Relationship Id="rId23" Type="http://schemas.openxmlformats.org/officeDocument/2006/relationships/ctrlProp" Target="../ctrlProps/ctrlProp20.xml"/><Relationship Id="rId28" Type="http://schemas.openxmlformats.org/officeDocument/2006/relationships/ctrlProp" Target="../ctrlProps/ctrlProp25.xml"/><Relationship Id="rId36" Type="http://schemas.openxmlformats.org/officeDocument/2006/relationships/ctrlProp" Target="../ctrlProps/ctrlProp33.xml"/><Relationship Id="rId49" Type="http://schemas.openxmlformats.org/officeDocument/2006/relationships/ctrlProp" Target="../ctrlProps/ctrlProp46.xml"/><Relationship Id="rId57" Type="http://schemas.openxmlformats.org/officeDocument/2006/relationships/ctrlProp" Target="../ctrlProps/ctrlProp54.xml"/><Relationship Id="rId106" Type="http://schemas.openxmlformats.org/officeDocument/2006/relationships/ctrlProp" Target="../ctrlProps/ctrlProp103.xml"/><Relationship Id="rId10" Type="http://schemas.openxmlformats.org/officeDocument/2006/relationships/ctrlProp" Target="../ctrlProps/ctrlProp7.xml"/><Relationship Id="rId31" Type="http://schemas.openxmlformats.org/officeDocument/2006/relationships/ctrlProp" Target="../ctrlProps/ctrlProp28.xml"/><Relationship Id="rId44" Type="http://schemas.openxmlformats.org/officeDocument/2006/relationships/ctrlProp" Target="../ctrlProps/ctrlProp41.xml"/><Relationship Id="rId52" Type="http://schemas.openxmlformats.org/officeDocument/2006/relationships/ctrlProp" Target="../ctrlProps/ctrlProp49.xml"/><Relationship Id="rId60" Type="http://schemas.openxmlformats.org/officeDocument/2006/relationships/ctrlProp" Target="../ctrlProps/ctrlProp57.xml"/><Relationship Id="rId65" Type="http://schemas.openxmlformats.org/officeDocument/2006/relationships/ctrlProp" Target="../ctrlProps/ctrlProp62.xml"/><Relationship Id="rId73" Type="http://schemas.openxmlformats.org/officeDocument/2006/relationships/ctrlProp" Target="../ctrlProps/ctrlProp70.xml"/><Relationship Id="rId78" Type="http://schemas.openxmlformats.org/officeDocument/2006/relationships/ctrlProp" Target="../ctrlProps/ctrlProp75.xml"/><Relationship Id="rId81" Type="http://schemas.openxmlformats.org/officeDocument/2006/relationships/ctrlProp" Target="../ctrlProps/ctrlProp78.xml"/><Relationship Id="rId86" Type="http://schemas.openxmlformats.org/officeDocument/2006/relationships/ctrlProp" Target="../ctrlProps/ctrlProp83.xml"/><Relationship Id="rId94" Type="http://schemas.openxmlformats.org/officeDocument/2006/relationships/ctrlProp" Target="../ctrlProps/ctrlProp91.xml"/><Relationship Id="rId99" Type="http://schemas.openxmlformats.org/officeDocument/2006/relationships/ctrlProp" Target="../ctrlProps/ctrlProp96.xml"/><Relationship Id="rId101" Type="http://schemas.openxmlformats.org/officeDocument/2006/relationships/ctrlProp" Target="../ctrlProps/ctrlProp98.xml"/><Relationship Id="rId4" Type="http://schemas.openxmlformats.org/officeDocument/2006/relationships/ctrlProp" Target="../ctrlProps/ctrlProp1.xml"/><Relationship Id="rId9" Type="http://schemas.openxmlformats.org/officeDocument/2006/relationships/ctrlProp" Target="../ctrlProps/ctrlProp6.xml"/><Relationship Id="rId13" Type="http://schemas.openxmlformats.org/officeDocument/2006/relationships/ctrlProp" Target="../ctrlProps/ctrlProp10.xml"/><Relationship Id="rId18" Type="http://schemas.openxmlformats.org/officeDocument/2006/relationships/ctrlProp" Target="../ctrlProps/ctrlProp15.xml"/><Relationship Id="rId39" Type="http://schemas.openxmlformats.org/officeDocument/2006/relationships/ctrlProp" Target="../ctrlProps/ctrlProp36.xml"/><Relationship Id="rId34" Type="http://schemas.openxmlformats.org/officeDocument/2006/relationships/ctrlProp" Target="../ctrlProps/ctrlProp31.xml"/><Relationship Id="rId50" Type="http://schemas.openxmlformats.org/officeDocument/2006/relationships/ctrlProp" Target="../ctrlProps/ctrlProp47.xml"/><Relationship Id="rId55" Type="http://schemas.openxmlformats.org/officeDocument/2006/relationships/ctrlProp" Target="../ctrlProps/ctrlProp52.xml"/><Relationship Id="rId76" Type="http://schemas.openxmlformats.org/officeDocument/2006/relationships/ctrlProp" Target="../ctrlProps/ctrlProp73.xml"/><Relationship Id="rId97" Type="http://schemas.openxmlformats.org/officeDocument/2006/relationships/ctrlProp" Target="../ctrlProps/ctrlProp94.xml"/><Relationship Id="rId104" Type="http://schemas.openxmlformats.org/officeDocument/2006/relationships/ctrlProp" Target="../ctrlProps/ctrlProp10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AE60"/>
  <sheetViews>
    <sheetView tabSelected="1" zoomScaleNormal="100" zoomScaleSheetLayoutView="100" workbookViewId="0">
      <selection activeCell="AC12" sqref="AC12"/>
    </sheetView>
  </sheetViews>
  <sheetFormatPr defaultColWidth="8.75" defaultRowHeight="13.5" x14ac:dyDescent="0.15"/>
  <cols>
    <col min="1" max="1" width="4.375" customWidth="1"/>
    <col min="2" max="2" width="4.5" customWidth="1"/>
    <col min="3" max="3" width="9.625" customWidth="1"/>
    <col min="4" max="4" width="15.625" customWidth="1"/>
    <col min="5" max="5" width="3.125" customWidth="1"/>
    <col min="6" max="6" width="1.75" customWidth="1"/>
    <col min="7" max="7" width="5" customWidth="1"/>
    <col min="8" max="8" width="9" customWidth="1"/>
    <col min="9" max="9" width="3.125" customWidth="1"/>
    <col min="11" max="11" width="6.75" customWidth="1"/>
    <col min="12" max="12" width="3.125" customWidth="1"/>
    <col min="13" max="13" width="4.375" customWidth="1"/>
    <col min="14" max="14" width="9.625" customWidth="1"/>
    <col min="15" max="16" width="4.5" customWidth="1"/>
    <col min="17" max="17" width="5.125" customWidth="1"/>
    <col min="18" max="18" width="5.625" customWidth="1"/>
    <col min="19" max="19" width="3.125" customWidth="1"/>
    <col min="20" max="20" width="9" customWidth="1"/>
    <col min="21" max="21" width="1.125" customWidth="1"/>
    <col min="22" max="22" width="5.625" customWidth="1"/>
    <col min="23" max="23" width="3.125" customWidth="1"/>
    <col min="24" max="24" width="9" customWidth="1"/>
    <col min="25" max="25" width="6.75" customWidth="1"/>
  </cols>
  <sheetData>
    <row r="1" spans="1:25" ht="18.75" customHeight="1" thickBot="1" x14ac:dyDescent="0.2">
      <c r="A1" s="37" t="s">
        <v>86</v>
      </c>
      <c r="I1" s="37" t="s">
        <v>87</v>
      </c>
      <c r="K1" s="37"/>
      <c r="N1" s="4" t="s">
        <v>88</v>
      </c>
      <c r="O1" s="177"/>
      <c r="P1" s="178"/>
      <c r="Q1" s="178"/>
      <c r="R1" s="178"/>
      <c r="S1" s="179"/>
      <c r="T1" s="4" t="s">
        <v>7</v>
      </c>
      <c r="U1" s="4"/>
      <c r="V1" s="127"/>
      <c r="W1" s="128"/>
      <c r="X1" s="128"/>
      <c r="Y1" s="129"/>
    </row>
    <row r="2" spans="1:25" ht="7.5" customHeight="1" x14ac:dyDescent="0.15">
      <c r="T2" s="4"/>
      <c r="U2" s="4"/>
      <c r="V2" s="4"/>
      <c r="W2" s="4"/>
      <c r="X2" s="4"/>
      <c r="Y2" s="4"/>
    </row>
    <row r="3" spans="1:25" ht="24" x14ac:dyDescent="0.15">
      <c r="B3" s="7"/>
      <c r="D3" s="2" t="s">
        <v>89</v>
      </c>
      <c r="E3" s="2"/>
      <c r="F3" s="2"/>
      <c r="G3" s="2"/>
      <c r="H3" s="2"/>
      <c r="I3" s="2"/>
    </row>
    <row r="4" spans="1:25" ht="7.5" customHeight="1" thickBot="1" x14ac:dyDescent="0.2"/>
    <row r="5" spans="1:25" ht="22.5" customHeight="1" x14ac:dyDescent="0.15">
      <c r="A5" s="9" t="s">
        <v>0</v>
      </c>
      <c r="B5" s="9"/>
      <c r="C5" s="3"/>
      <c r="D5" s="3"/>
      <c r="E5" s="3"/>
      <c r="F5" s="3"/>
      <c r="G5" s="3"/>
      <c r="H5" s="3"/>
      <c r="I5" s="3"/>
      <c r="J5" s="3"/>
      <c r="K5" s="12"/>
      <c r="L5" s="6" t="s">
        <v>4</v>
      </c>
      <c r="M5" s="6"/>
      <c r="N5" s="6"/>
      <c r="O5" s="152"/>
      <c r="P5" s="153"/>
      <c r="Q5" s="153"/>
      <c r="R5" s="153"/>
      <c r="S5" s="153"/>
      <c r="T5" s="153"/>
      <c r="U5" s="153"/>
      <c r="V5" s="153"/>
      <c r="W5" s="153"/>
      <c r="X5" s="153"/>
      <c r="Y5" s="154"/>
    </row>
    <row r="6" spans="1:25" ht="22.5" customHeight="1" x14ac:dyDescent="0.15">
      <c r="A6" s="13"/>
      <c r="B6" s="38"/>
      <c r="C6" s="146"/>
      <c r="D6" s="146"/>
      <c r="E6" s="23" t="s">
        <v>36</v>
      </c>
      <c r="F6" s="23"/>
      <c r="G6" s="146"/>
      <c r="H6" s="147"/>
      <c r="I6" s="147"/>
      <c r="J6" s="147"/>
      <c r="K6" s="25" t="s">
        <v>3</v>
      </c>
      <c r="L6" s="158" t="s">
        <v>5</v>
      </c>
      <c r="M6" s="159"/>
      <c r="N6" s="159"/>
      <c r="O6" s="155"/>
      <c r="P6" s="156"/>
      <c r="Q6" s="156"/>
      <c r="R6" s="156"/>
      <c r="S6" s="156"/>
      <c r="T6" s="156"/>
      <c r="U6" s="156"/>
      <c r="V6" s="156"/>
      <c r="W6" s="156"/>
      <c r="X6" s="156"/>
      <c r="Y6" s="157"/>
    </row>
    <row r="7" spans="1:25" ht="22.5" customHeight="1" x14ac:dyDescent="0.15">
      <c r="A7" s="10" t="s">
        <v>1</v>
      </c>
      <c r="B7" s="17"/>
      <c r="C7" s="139"/>
      <c r="D7" s="139"/>
      <c r="E7" s="139"/>
      <c r="F7" s="139"/>
      <c r="G7" s="139"/>
      <c r="H7" s="139"/>
      <c r="I7" s="140"/>
      <c r="J7" s="8"/>
      <c r="K7" s="18"/>
      <c r="L7" s="158" t="s">
        <v>72</v>
      </c>
      <c r="M7" s="159"/>
      <c r="N7" s="159"/>
      <c r="O7" s="155"/>
      <c r="P7" s="156"/>
      <c r="Q7" s="156"/>
      <c r="R7" s="156"/>
      <c r="S7" s="156"/>
      <c r="T7" s="156"/>
      <c r="U7" s="156"/>
      <c r="V7" s="156"/>
      <c r="W7" s="156"/>
      <c r="X7" s="156"/>
      <c r="Y7" s="157"/>
    </row>
    <row r="8" spans="1:25" ht="30" customHeight="1" x14ac:dyDescent="0.15">
      <c r="A8" s="11" t="s">
        <v>2</v>
      </c>
      <c r="B8" s="15"/>
      <c r="C8" s="141"/>
      <c r="D8" s="141"/>
      <c r="E8" s="141"/>
      <c r="F8" s="141"/>
      <c r="G8" s="141"/>
      <c r="H8" s="141"/>
      <c r="I8" s="142"/>
      <c r="K8" s="16"/>
      <c r="L8" s="160" t="s">
        <v>6</v>
      </c>
      <c r="M8" s="161"/>
      <c r="N8" s="161"/>
      <c r="O8" s="162"/>
      <c r="P8" s="163"/>
      <c r="Q8" s="163"/>
      <c r="R8" s="163"/>
      <c r="S8" s="163"/>
      <c r="T8" s="163"/>
      <c r="U8" s="163"/>
      <c r="V8" s="163"/>
      <c r="W8" s="163"/>
      <c r="X8" s="163"/>
      <c r="Y8" s="164"/>
    </row>
    <row r="9" spans="1:25" ht="22.5" customHeight="1" thickBot="1" x14ac:dyDescent="0.2">
      <c r="A9" s="19" t="s">
        <v>8</v>
      </c>
      <c r="B9" s="19"/>
      <c r="C9" s="130"/>
      <c r="D9" s="130"/>
      <c r="E9" s="148"/>
      <c r="F9" s="21" t="s">
        <v>44</v>
      </c>
      <c r="G9" s="21"/>
      <c r="H9" s="20"/>
      <c r="I9" s="20"/>
      <c r="J9" s="21"/>
      <c r="K9" s="21"/>
      <c r="L9" s="21"/>
      <c r="M9" s="21"/>
      <c r="N9" s="21"/>
      <c r="O9" s="21"/>
      <c r="P9" s="20"/>
      <c r="Q9" s="20"/>
      <c r="R9" s="20"/>
      <c r="S9" s="20"/>
      <c r="T9" s="130"/>
      <c r="U9" s="130"/>
      <c r="V9" s="130"/>
      <c r="W9" s="130"/>
      <c r="X9" s="130"/>
      <c r="Y9" s="44" t="s">
        <v>45</v>
      </c>
    </row>
    <row r="10" spans="1:25" ht="7.5" customHeight="1" x14ac:dyDescent="0.15"/>
    <row r="11" spans="1:25" ht="14.25" x14ac:dyDescent="0.15">
      <c r="A11" s="5" t="s">
        <v>10</v>
      </c>
      <c r="B11" s="49"/>
      <c r="C11" s="49"/>
      <c r="D11" s="49"/>
      <c r="E11" s="49"/>
      <c r="F11" s="49"/>
      <c r="G11" s="50"/>
      <c r="H11" s="51" t="s">
        <v>35</v>
      </c>
      <c r="I11" s="51"/>
      <c r="J11" s="51"/>
      <c r="K11" s="51"/>
      <c r="L11" s="52"/>
      <c r="M11" s="52"/>
      <c r="N11" s="52"/>
      <c r="O11" s="52"/>
      <c r="P11" s="52"/>
      <c r="Q11" s="52"/>
      <c r="R11" s="52"/>
      <c r="S11" s="52"/>
      <c r="T11" s="52"/>
      <c r="U11" s="52"/>
      <c r="V11" s="52"/>
      <c r="W11" s="52"/>
      <c r="X11" s="52"/>
      <c r="Y11" s="49"/>
    </row>
    <row r="12" spans="1:25" ht="14.25" x14ac:dyDescent="0.15">
      <c r="A12" s="5" t="s">
        <v>73</v>
      </c>
      <c r="B12" s="5"/>
      <c r="C12" s="49"/>
      <c r="D12" s="49"/>
      <c r="E12" s="49"/>
      <c r="F12" s="49"/>
      <c r="G12" s="49"/>
      <c r="H12" s="49"/>
      <c r="I12" s="49"/>
      <c r="J12" s="49"/>
      <c r="K12" s="5"/>
      <c r="L12" s="49"/>
      <c r="M12" s="49"/>
      <c r="N12" s="49"/>
      <c r="O12" s="49"/>
      <c r="P12" s="49"/>
      <c r="Q12" s="49"/>
      <c r="R12" s="49"/>
      <c r="S12" s="49"/>
      <c r="T12" s="49"/>
      <c r="U12" s="49"/>
      <c r="V12" s="49"/>
      <c r="W12" s="49"/>
      <c r="X12" s="49"/>
      <c r="Y12" s="49"/>
    </row>
    <row r="13" spans="1:25" ht="7.5" customHeight="1" x14ac:dyDescent="0.15">
      <c r="B13" s="1"/>
      <c r="K13" s="1"/>
    </row>
    <row r="14" spans="1:25" ht="22.5" customHeight="1" x14ac:dyDescent="0.15">
      <c r="B14" s="30" t="s">
        <v>46</v>
      </c>
      <c r="D14" s="30"/>
      <c r="E14" s="133" t="s">
        <v>47</v>
      </c>
      <c r="F14" s="134"/>
      <c r="G14" s="134"/>
      <c r="H14" s="48"/>
      <c r="I14" s="30" t="s">
        <v>50</v>
      </c>
      <c r="J14" s="30" t="s">
        <v>48</v>
      </c>
      <c r="K14" s="165"/>
      <c r="L14" s="166"/>
      <c r="M14" s="166"/>
      <c r="N14" s="30" t="s">
        <v>49</v>
      </c>
      <c r="O14" s="62"/>
      <c r="P14" s="63"/>
      <c r="Q14" s="30" t="s">
        <v>51</v>
      </c>
      <c r="R14" s="30"/>
      <c r="S14" s="165"/>
      <c r="T14" s="62"/>
      <c r="U14" s="62"/>
      <c r="V14" s="30" t="s">
        <v>52</v>
      </c>
    </row>
    <row r="15" spans="1:25" ht="7.5" customHeight="1" thickBot="1" x14ac:dyDescent="0.2">
      <c r="B15" s="1"/>
      <c r="D15" s="1"/>
      <c r="E15" s="1"/>
      <c r="F15" s="1"/>
      <c r="G15" s="1"/>
      <c r="K15" s="1"/>
    </row>
    <row r="16" spans="1:25" ht="37.5" customHeight="1" x14ac:dyDescent="0.15">
      <c r="A16" s="73" t="s">
        <v>11</v>
      </c>
      <c r="B16" s="117" t="s">
        <v>53</v>
      </c>
      <c r="C16" s="118"/>
      <c r="D16" s="119"/>
      <c r="E16" s="31"/>
      <c r="F16" s="149" t="s">
        <v>37</v>
      </c>
      <c r="G16" s="150"/>
      <c r="H16" s="151"/>
      <c r="I16" s="32"/>
      <c r="J16" s="131" t="s">
        <v>13</v>
      </c>
      <c r="K16" s="132"/>
      <c r="L16" s="5"/>
      <c r="M16" s="73" t="s">
        <v>19</v>
      </c>
      <c r="N16" s="167" t="s">
        <v>63</v>
      </c>
      <c r="O16" s="168"/>
      <c r="P16" s="118"/>
      <c r="Q16" s="118"/>
      <c r="R16" s="119"/>
      <c r="S16" s="40"/>
      <c r="T16" s="75" t="s">
        <v>31</v>
      </c>
      <c r="U16" s="75"/>
      <c r="V16" s="76"/>
      <c r="W16" s="32"/>
      <c r="X16" s="131" t="s">
        <v>14</v>
      </c>
      <c r="Y16" s="132"/>
    </row>
    <row r="17" spans="1:25" ht="37.5" customHeight="1" x14ac:dyDescent="0.15">
      <c r="A17" s="77"/>
      <c r="B17" s="66" t="s">
        <v>54</v>
      </c>
      <c r="C17" s="67"/>
      <c r="D17" s="68"/>
      <c r="E17" s="33"/>
      <c r="F17" s="135" t="s">
        <v>38</v>
      </c>
      <c r="G17" s="65"/>
      <c r="H17" s="125"/>
      <c r="I17" s="34"/>
      <c r="J17" s="58" t="s">
        <v>14</v>
      </c>
      <c r="K17" s="59"/>
      <c r="L17" s="5"/>
      <c r="M17" s="74"/>
      <c r="N17" s="66" t="s">
        <v>64</v>
      </c>
      <c r="O17" s="67"/>
      <c r="P17" s="64"/>
      <c r="Q17" s="65"/>
      <c r="R17" s="45" t="s">
        <v>65</v>
      </c>
      <c r="S17" s="41"/>
      <c r="T17" s="69" t="s">
        <v>31</v>
      </c>
      <c r="U17" s="69"/>
      <c r="V17" s="70"/>
      <c r="W17" s="34"/>
      <c r="X17" s="58" t="s">
        <v>14</v>
      </c>
      <c r="Y17" s="59"/>
    </row>
    <row r="18" spans="1:25" ht="37.5" customHeight="1" x14ac:dyDescent="0.15">
      <c r="A18" s="77"/>
      <c r="B18" s="66" t="s">
        <v>55</v>
      </c>
      <c r="C18" s="67"/>
      <c r="D18" s="68"/>
      <c r="E18" s="33"/>
      <c r="F18" s="135" t="s">
        <v>39</v>
      </c>
      <c r="G18" s="65"/>
      <c r="H18" s="125"/>
      <c r="I18" s="34"/>
      <c r="J18" s="58" t="s">
        <v>14</v>
      </c>
      <c r="K18" s="59"/>
      <c r="L18" s="5"/>
      <c r="M18" s="60" t="s">
        <v>20</v>
      </c>
      <c r="N18" s="78" t="s">
        <v>77</v>
      </c>
      <c r="O18" s="78"/>
      <c r="P18" s="79"/>
      <c r="Q18" s="79"/>
      <c r="R18" s="80"/>
      <c r="S18" s="42"/>
      <c r="T18" s="69" t="s">
        <v>31</v>
      </c>
      <c r="U18" s="69"/>
      <c r="V18" s="70"/>
      <c r="W18" s="34"/>
      <c r="X18" s="58" t="s">
        <v>14</v>
      </c>
      <c r="Y18" s="59"/>
    </row>
    <row r="19" spans="1:25" ht="37.5" customHeight="1" x14ac:dyDescent="0.15">
      <c r="A19" s="77"/>
      <c r="B19" s="66" t="s">
        <v>74</v>
      </c>
      <c r="C19" s="67"/>
      <c r="D19" s="68"/>
      <c r="E19" s="33"/>
      <c r="F19" s="135" t="s">
        <v>75</v>
      </c>
      <c r="G19" s="65"/>
      <c r="H19" s="125"/>
      <c r="I19" s="34"/>
      <c r="J19" s="113" t="s">
        <v>76</v>
      </c>
      <c r="K19" s="114"/>
      <c r="L19" s="5"/>
      <c r="M19" s="77"/>
      <c r="N19" s="66" t="s">
        <v>82</v>
      </c>
      <c r="O19" s="67"/>
      <c r="P19" s="67"/>
      <c r="Q19" s="67"/>
      <c r="R19" s="68"/>
      <c r="S19" s="42"/>
      <c r="T19" s="135" t="s">
        <v>38</v>
      </c>
      <c r="U19" s="65"/>
      <c r="V19" s="125"/>
      <c r="W19" s="34"/>
      <c r="X19" s="113" t="s">
        <v>13</v>
      </c>
      <c r="Y19" s="114"/>
    </row>
    <row r="20" spans="1:25" ht="37.5" customHeight="1" x14ac:dyDescent="0.15">
      <c r="A20" s="77"/>
      <c r="B20" s="120" t="s">
        <v>71</v>
      </c>
      <c r="C20" s="121"/>
      <c r="D20" s="122"/>
      <c r="E20" s="33"/>
      <c r="F20" s="135" t="s">
        <v>40</v>
      </c>
      <c r="G20" s="65"/>
      <c r="H20" s="125"/>
      <c r="I20" s="34"/>
      <c r="J20" s="58" t="s">
        <v>14</v>
      </c>
      <c r="K20" s="59"/>
      <c r="L20" s="5"/>
      <c r="M20" s="61"/>
      <c r="N20" s="81" t="s">
        <v>17</v>
      </c>
      <c r="O20" s="81"/>
      <c r="P20" s="67"/>
      <c r="Q20" s="67"/>
      <c r="R20" s="68"/>
      <c r="S20" s="41"/>
      <c r="T20" s="69" t="s">
        <v>31</v>
      </c>
      <c r="U20" s="69"/>
      <c r="V20" s="70"/>
      <c r="W20" s="34"/>
      <c r="X20" s="58" t="s">
        <v>14</v>
      </c>
      <c r="Y20" s="59"/>
    </row>
    <row r="21" spans="1:25" ht="37.5" customHeight="1" x14ac:dyDescent="0.15">
      <c r="A21" s="60" t="s">
        <v>12</v>
      </c>
      <c r="B21" s="109" t="s">
        <v>56</v>
      </c>
      <c r="C21" s="110"/>
      <c r="D21" s="111"/>
      <c r="E21" s="33"/>
      <c r="F21" s="135" t="s">
        <v>39</v>
      </c>
      <c r="G21" s="65"/>
      <c r="H21" s="125"/>
      <c r="I21" s="34"/>
      <c r="J21" s="58" t="s">
        <v>14</v>
      </c>
      <c r="K21" s="59"/>
      <c r="L21" s="5"/>
      <c r="M21" s="61"/>
      <c r="N21" s="82" t="s">
        <v>18</v>
      </c>
      <c r="O21" s="78"/>
      <c r="P21" s="79"/>
      <c r="Q21" s="79"/>
      <c r="R21" s="80"/>
      <c r="S21" s="42"/>
      <c r="T21" s="71" t="s">
        <v>31</v>
      </c>
      <c r="U21" s="71"/>
      <c r="V21" s="72"/>
      <c r="W21" s="46"/>
      <c r="X21" s="171" t="s">
        <v>14</v>
      </c>
      <c r="Y21" s="172"/>
    </row>
    <row r="22" spans="1:25" ht="37.5" customHeight="1" x14ac:dyDescent="0.15">
      <c r="A22" s="112"/>
      <c r="B22" s="109" t="s">
        <v>57</v>
      </c>
      <c r="C22" s="110"/>
      <c r="D22" s="111"/>
      <c r="E22" s="33"/>
      <c r="F22" s="135" t="s">
        <v>40</v>
      </c>
      <c r="G22" s="65"/>
      <c r="H22" s="125"/>
      <c r="I22" s="34"/>
      <c r="J22" s="58" t="s">
        <v>14</v>
      </c>
      <c r="K22" s="59"/>
      <c r="L22" s="5"/>
      <c r="M22" s="60" t="s">
        <v>24</v>
      </c>
      <c r="N22" s="66" t="s">
        <v>21</v>
      </c>
      <c r="O22" s="81"/>
      <c r="P22" s="67"/>
      <c r="Q22" s="67"/>
      <c r="R22" s="68"/>
      <c r="S22" s="43"/>
      <c r="T22" s="69" t="s">
        <v>30</v>
      </c>
      <c r="U22" s="69"/>
      <c r="V22" s="70"/>
      <c r="W22" s="34"/>
      <c r="X22" s="58" t="s">
        <v>13</v>
      </c>
      <c r="Y22" s="59"/>
    </row>
    <row r="23" spans="1:25" ht="37.5" customHeight="1" x14ac:dyDescent="0.15">
      <c r="A23" s="60" t="s">
        <v>15</v>
      </c>
      <c r="B23" s="109" t="s">
        <v>58</v>
      </c>
      <c r="C23" s="110"/>
      <c r="D23" s="111"/>
      <c r="E23" s="33"/>
      <c r="F23" s="135" t="s">
        <v>39</v>
      </c>
      <c r="G23" s="65"/>
      <c r="H23" s="125"/>
      <c r="I23" s="34"/>
      <c r="J23" s="58" t="s">
        <v>14</v>
      </c>
      <c r="K23" s="59"/>
      <c r="L23" s="5"/>
      <c r="M23" s="61"/>
      <c r="N23" s="66" t="s">
        <v>22</v>
      </c>
      <c r="O23" s="81"/>
      <c r="P23" s="67"/>
      <c r="Q23" s="67"/>
      <c r="R23" s="68"/>
      <c r="S23" s="41"/>
      <c r="T23" s="69" t="s">
        <v>31</v>
      </c>
      <c r="U23" s="69"/>
      <c r="V23" s="70"/>
      <c r="W23" s="34"/>
      <c r="X23" s="58" t="s">
        <v>14</v>
      </c>
      <c r="Y23" s="59"/>
    </row>
    <row r="24" spans="1:25" ht="37.5" customHeight="1" x14ac:dyDescent="0.15">
      <c r="A24" s="61"/>
      <c r="B24" s="109" t="s">
        <v>59</v>
      </c>
      <c r="C24" s="110"/>
      <c r="D24" s="111"/>
      <c r="E24" s="33"/>
      <c r="F24" s="135" t="s">
        <v>40</v>
      </c>
      <c r="G24" s="65"/>
      <c r="H24" s="125"/>
      <c r="I24" s="34"/>
      <c r="J24" s="58" t="s">
        <v>14</v>
      </c>
      <c r="K24" s="59"/>
      <c r="L24" s="5"/>
      <c r="M24" s="112"/>
      <c r="N24" s="66" t="s">
        <v>23</v>
      </c>
      <c r="O24" s="81"/>
      <c r="P24" s="67"/>
      <c r="Q24" s="67"/>
      <c r="R24" s="68"/>
      <c r="S24" s="41"/>
      <c r="T24" s="69" t="s">
        <v>31</v>
      </c>
      <c r="U24" s="69"/>
      <c r="V24" s="70"/>
      <c r="W24" s="34"/>
      <c r="X24" s="58" t="s">
        <v>14</v>
      </c>
      <c r="Y24" s="59"/>
    </row>
    <row r="25" spans="1:25" ht="37.5" customHeight="1" x14ac:dyDescent="0.15">
      <c r="A25" s="60" t="s">
        <v>16</v>
      </c>
      <c r="B25" s="66" t="s">
        <v>60</v>
      </c>
      <c r="C25" s="67"/>
      <c r="D25" s="68"/>
      <c r="E25" s="33"/>
      <c r="F25" s="135" t="s">
        <v>41</v>
      </c>
      <c r="G25" s="65"/>
      <c r="H25" s="125"/>
      <c r="I25" s="34"/>
      <c r="J25" s="58" t="s">
        <v>14</v>
      </c>
      <c r="K25" s="59"/>
      <c r="L25" s="5"/>
      <c r="M25" s="60" t="s">
        <v>29</v>
      </c>
      <c r="N25" s="66" t="s">
        <v>27</v>
      </c>
      <c r="O25" s="67"/>
      <c r="P25" s="67"/>
      <c r="Q25" s="67"/>
      <c r="R25" s="68"/>
      <c r="S25" s="43"/>
      <c r="T25" s="69" t="s">
        <v>31</v>
      </c>
      <c r="U25" s="69"/>
      <c r="V25" s="70"/>
      <c r="W25" s="34"/>
      <c r="X25" s="58" t="s">
        <v>14</v>
      </c>
      <c r="Y25" s="59"/>
    </row>
    <row r="26" spans="1:25" ht="37.5" customHeight="1" x14ac:dyDescent="0.15">
      <c r="A26" s="61"/>
      <c r="B26" s="109" t="s">
        <v>84</v>
      </c>
      <c r="C26" s="110"/>
      <c r="D26" s="111"/>
      <c r="E26" s="33"/>
      <c r="F26" s="135" t="s">
        <v>42</v>
      </c>
      <c r="G26" s="65"/>
      <c r="H26" s="125"/>
      <c r="I26" s="34"/>
      <c r="J26" s="58" t="s">
        <v>14</v>
      </c>
      <c r="K26" s="59"/>
      <c r="L26" s="5"/>
      <c r="M26" s="126"/>
      <c r="N26" s="66" t="s">
        <v>28</v>
      </c>
      <c r="O26" s="67"/>
      <c r="P26" s="67"/>
      <c r="Q26" s="67"/>
      <c r="R26" s="68"/>
      <c r="S26" s="43"/>
      <c r="T26" s="69" t="s">
        <v>31</v>
      </c>
      <c r="U26" s="69"/>
      <c r="V26" s="70"/>
      <c r="W26" s="34"/>
      <c r="X26" s="58" t="s">
        <v>14</v>
      </c>
      <c r="Y26" s="59"/>
    </row>
    <row r="27" spans="1:25" ht="37.5" customHeight="1" x14ac:dyDescent="0.15">
      <c r="A27" s="61"/>
      <c r="B27" s="109" t="s">
        <v>61</v>
      </c>
      <c r="C27" s="110"/>
      <c r="D27" s="111"/>
      <c r="E27" s="33"/>
      <c r="F27" s="135" t="s">
        <v>43</v>
      </c>
      <c r="G27" s="65"/>
      <c r="H27" s="125"/>
      <c r="I27" s="34"/>
      <c r="J27" s="58" t="s">
        <v>14</v>
      </c>
      <c r="K27" s="59"/>
      <c r="L27" s="5"/>
      <c r="M27" s="126"/>
      <c r="N27" s="66" t="s">
        <v>26</v>
      </c>
      <c r="O27" s="81"/>
      <c r="P27" s="67"/>
      <c r="Q27" s="67"/>
      <c r="R27" s="68"/>
      <c r="S27" s="41"/>
      <c r="T27" s="64" t="s">
        <v>31</v>
      </c>
      <c r="U27" s="64"/>
      <c r="V27" s="125"/>
      <c r="W27" s="39"/>
      <c r="X27" s="113" t="s">
        <v>14</v>
      </c>
      <c r="Y27" s="114"/>
    </row>
    <row r="28" spans="1:25" ht="37.5" customHeight="1" x14ac:dyDescent="0.15">
      <c r="A28" s="61"/>
      <c r="B28" s="66" t="s">
        <v>62</v>
      </c>
      <c r="C28" s="67"/>
      <c r="D28" s="68"/>
      <c r="E28" s="33"/>
      <c r="F28" s="135" t="s">
        <v>40</v>
      </c>
      <c r="G28" s="65"/>
      <c r="H28" s="125"/>
      <c r="I28" s="34"/>
      <c r="J28" s="58" t="s">
        <v>14</v>
      </c>
      <c r="K28" s="59"/>
      <c r="L28" s="5"/>
      <c r="M28" s="126"/>
      <c r="N28" s="82" t="s">
        <v>25</v>
      </c>
      <c r="O28" s="78"/>
      <c r="P28" s="79"/>
      <c r="Q28" s="79"/>
      <c r="R28" s="80"/>
      <c r="S28" s="42"/>
      <c r="T28" s="123" t="s">
        <v>31</v>
      </c>
      <c r="U28" s="123"/>
      <c r="V28" s="124"/>
      <c r="W28" s="54"/>
      <c r="X28" s="115" t="s">
        <v>14</v>
      </c>
      <c r="Y28" s="116"/>
    </row>
    <row r="29" spans="1:25" ht="37.5" customHeight="1" thickBot="1" x14ac:dyDescent="0.2">
      <c r="A29" s="108"/>
      <c r="B29" s="143" t="s">
        <v>78</v>
      </c>
      <c r="C29" s="144"/>
      <c r="D29" s="145"/>
      <c r="E29" s="35"/>
      <c r="F29" s="136" t="s">
        <v>39</v>
      </c>
      <c r="G29" s="137"/>
      <c r="H29" s="138"/>
      <c r="I29" s="36"/>
      <c r="J29" s="169" t="s">
        <v>14</v>
      </c>
      <c r="K29" s="170"/>
      <c r="L29" s="5"/>
      <c r="M29" s="53" t="s">
        <v>79</v>
      </c>
      <c r="N29" s="173" t="s">
        <v>81</v>
      </c>
      <c r="O29" s="174"/>
      <c r="P29" s="174"/>
      <c r="Q29" s="174"/>
      <c r="R29" s="174"/>
      <c r="S29" s="56"/>
      <c r="T29" s="136" t="s">
        <v>80</v>
      </c>
      <c r="U29" s="137"/>
      <c r="V29" s="138"/>
      <c r="W29" s="55"/>
      <c r="X29" s="175" t="s">
        <v>13</v>
      </c>
      <c r="Y29" s="176"/>
    </row>
    <row r="30" spans="1:25" ht="15" customHeight="1" x14ac:dyDescent="0.15"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</row>
    <row r="31" spans="1:25" ht="18.75" customHeight="1" thickBot="1" x14ac:dyDescent="0.2">
      <c r="A31" s="30" t="s">
        <v>33</v>
      </c>
      <c r="L31" s="5"/>
      <c r="M31" s="5"/>
      <c r="N31" s="5"/>
      <c r="O31" s="5"/>
      <c r="P31" s="5"/>
      <c r="Q31" s="5"/>
      <c r="R31" s="5"/>
      <c r="S31" s="5"/>
      <c r="T31" s="5"/>
      <c r="U31" s="5"/>
      <c r="V31" s="5"/>
      <c r="W31" s="5"/>
      <c r="X31" s="5"/>
      <c r="Y31" s="5"/>
    </row>
    <row r="32" spans="1:25" ht="22.5" customHeight="1" x14ac:dyDescent="0.15">
      <c r="A32" s="9" t="s">
        <v>70</v>
      </c>
      <c r="B32" s="3"/>
      <c r="C32" s="3"/>
      <c r="D32" s="3"/>
      <c r="E32" s="3"/>
      <c r="F32" s="3"/>
      <c r="G32" s="3"/>
      <c r="H32" s="3"/>
      <c r="I32" s="3"/>
      <c r="J32" s="3"/>
      <c r="K32" s="6" t="s">
        <v>34</v>
      </c>
      <c r="L32" s="6"/>
      <c r="M32" s="95"/>
      <c r="N32" s="96"/>
      <c r="O32" s="96"/>
      <c r="P32" s="96"/>
      <c r="Q32" s="96"/>
      <c r="R32" s="96"/>
      <c r="S32" s="6"/>
      <c r="T32" s="6"/>
      <c r="U32" s="6"/>
      <c r="V32" s="29" t="s">
        <v>32</v>
      </c>
      <c r="W32" s="92"/>
      <c r="X32" s="93"/>
      <c r="Y32" s="94"/>
    </row>
    <row r="33" spans="1:31" ht="22.5" customHeight="1" x14ac:dyDescent="0.15">
      <c r="A33" s="11" t="s">
        <v>66</v>
      </c>
      <c r="L33" s="5"/>
      <c r="M33" s="97"/>
      <c r="N33" s="98"/>
      <c r="O33" s="98"/>
      <c r="P33" s="98"/>
      <c r="Q33" s="98"/>
      <c r="R33" s="98"/>
      <c r="S33" s="98"/>
      <c r="T33" s="98"/>
      <c r="U33" s="4" t="s">
        <v>67</v>
      </c>
      <c r="V33" s="5"/>
      <c r="W33" s="5"/>
      <c r="Y33" s="26"/>
    </row>
    <row r="34" spans="1:31" ht="22.5" customHeight="1" x14ac:dyDescent="0.15">
      <c r="A34" s="27" t="s">
        <v>69</v>
      </c>
      <c r="B34" s="14"/>
      <c r="C34" s="14"/>
      <c r="D34" s="14"/>
      <c r="E34" s="14"/>
      <c r="F34" s="14"/>
      <c r="G34" s="14"/>
      <c r="H34" s="14"/>
      <c r="I34" s="14"/>
      <c r="J34" s="14"/>
      <c r="K34" s="14"/>
      <c r="L34" s="15"/>
      <c r="M34" s="15"/>
      <c r="N34" s="47"/>
      <c r="O34" s="141"/>
      <c r="P34" s="141"/>
      <c r="Q34" s="141"/>
      <c r="R34" s="141"/>
      <c r="S34" s="141"/>
      <c r="T34" s="141"/>
      <c r="U34" s="141"/>
      <c r="V34" s="141"/>
      <c r="W34" s="141"/>
      <c r="X34" s="141"/>
      <c r="Y34" s="28" t="s">
        <v>68</v>
      </c>
    </row>
    <row r="35" spans="1:31" ht="12" customHeight="1" x14ac:dyDescent="0.15">
      <c r="A35" s="99"/>
      <c r="B35" s="100"/>
      <c r="C35" s="100"/>
      <c r="D35" s="100"/>
      <c r="E35" s="100"/>
      <c r="F35" s="100"/>
      <c r="G35" s="100"/>
      <c r="H35" s="100"/>
      <c r="I35" s="100"/>
      <c r="J35" s="100"/>
      <c r="K35" s="100"/>
      <c r="L35" s="100"/>
      <c r="M35" s="100"/>
      <c r="N35" s="100"/>
      <c r="O35" s="100"/>
      <c r="P35" s="100"/>
      <c r="Q35" s="100"/>
      <c r="R35" s="100"/>
      <c r="S35" s="100"/>
      <c r="T35" s="100"/>
      <c r="U35" s="100"/>
      <c r="V35" s="100"/>
      <c r="W35" s="100"/>
      <c r="X35" s="100"/>
      <c r="Y35" s="101"/>
    </row>
    <row r="36" spans="1:31" ht="15" customHeight="1" x14ac:dyDescent="0.15">
      <c r="A36" s="102"/>
      <c r="B36" s="103"/>
      <c r="C36" s="103"/>
      <c r="D36" s="103"/>
      <c r="E36" s="103"/>
      <c r="F36" s="103"/>
      <c r="G36" s="103"/>
      <c r="H36" s="103"/>
      <c r="I36" s="103"/>
      <c r="J36" s="103"/>
      <c r="K36" s="103"/>
      <c r="L36" s="103"/>
      <c r="M36" s="103"/>
      <c r="N36" s="103"/>
      <c r="O36" s="103"/>
      <c r="P36" s="103"/>
      <c r="Q36" s="103"/>
      <c r="R36" s="103"/>
      <c r="S36" s="103"/>
      <c r="T36" s="103"/>
      <c r="U36" s="103"/>
      <c r="V36" s="103"/>
      <c r="W36" s="103"/>
      <c r="X36" s="103"/>
      <c r="Y36" s="104"/>
      <c r="AE36" s="24"/>
    </row>
    <row r="37" spans="1:31" ht="14.25" x14ac:dyDescent="0.15">
      <c r="A37" s="102"/>
      <c r="B37" s="103"/>
      <c r="C37" s="103"/>
      <c r="D37" s="103"/>
      <c r="E37" s="103"/>
      <c r="F37" s="103"/>
      <c r="G37" s="103"/>
      <c r="H37" s="103"/>
      <c r="I37" s="103"/>
      <c r="J37" s="103"/>
      <c r="K37" s="103"/>
      <c r="L37" s="103"/>
      <c r="M37" s="103"/>
      <c r="N37" s="103"/>
      <c r="O37" s="103"/>
      <c r="P37" s="103"/>
      <c r="Q37" s="103"/>
      <c r="R37" s="103"/>
      <c r="S37" s="103"/>
      <c r="T37" s="103"/>
      <c r="U37" s="103"/>
      <c r="V37" s="103"/>
      <c r="W37" s="103"/>
      <c r="X37" s="103"/>
      <c r="Y37" s="104"/>
      <c r="AE37" s="5"/>
    </row>
    <row r="38" spans="1:31" ht="22.5" customHeight="1" x14ac:dyDescent="0.15">
      <c r="A38" s="102"/>
      <c r="B38" s="103"/>
      <c r="C38" s="103"/>
      <c r="D38" s="103"/>
      <c r="E38" s="103"/>
      <c r="F38" s="103"/>
      <c r="G38" s="103"/>
      <c r="H38" s="103"/>
      <c r="I38" s="103"/>
      <c r="J38" s="103"/>
      <c r="K38" s="103"/>
      <c r="L38" s="103"/>
      <c r="M38" s="103"/>
      <c r="N38" s="103"/>
      <c r="O38" s="103"/>
      <c r="P38" s="103"/>
      <c r="Q38" s="103"/>
      <c r="R38" s="103"/>
      <c r="S38" s="103"/>
      <c r="T38" s="103"/>
      <c r="U38" s="103"/>
      <c r="V38" s="103"/>
      <c r="W38" s="103"/>
      <c r="X38" s="103"/>
      <c r="Y38" s="104"/>
      <c r="AE38" s="5"/>
    </row>
    <row r="39" spans="1:31" x14ac:dyDescent="0.15">
      <c r="A39" s="102"/>
      <c r="B39" s="103"/>
      <c r="C39" s="103"/>
      <c r="D39" s="103"/>
      <c r="E39" s="103"/>
      <c r="F39" s="103"/>
      <c r="G39" s="103"/>
      <c r="H39" s="103"/>
      <c r="I39" s="103"/>
      <c r="J39" s="103"/>
      <c r="K39" s="103"/>
      <c r="L39" s="103"/>
      <c r="M39" s="103"/>
      <c r="N39" s="103"/>
      <c r="O39" s="103"/>
      <c r="P39" s="103"/>
      <c r="Q39" s="103"/>
      <c r="R39" s="103"/>
      <c r="S39" s="103"/>
      <c r="T39" s="103"/>
      <c r="U39" s="103"/>
      <c r="V39" s="103"/>
      <c r="W39" s="103"/>
      <c r="X39" s="103"/>
      <c r="Y39" s="104"/>
    </row>
    <row r="40" spans="1:31" x14ac:dyDescent="0.15">
      <c r="A40" s="102"/>
      <c r="B40" s="103"/>
      <c r="C40" s="103"/>
      <c r="D40" s="103"/>
      <c r="E40" s="103"/>
      <c r="F40" s="103"/>
      <c r="G40" s="103"/>
      <c r="H40" s="103"/>
      <c r="I40" s="103"/>
      <c r="J40" s="103"/>
      <c r="K40" s="103"/>
      <c r="L40" s="103"/>
      <c r="M40" s="103"/>
      <c r="N40" s="103"/>
      <c r="O40" s="103"/>
      <c r="P40" s="103"/>
      <c r="Q40" s="103"/>
      <c r="R40" s="103"/>
      <c r="S40" s="103"/>
      <c r="T40" s="103"/>
      <c r="U40" s="103"/>
      <c r="V40" s="103"/>
      <c r="W40" s="103"/>
      <c r="X40" s="103"/>
      <c r="Y40" s="104"/>
    </row>
    <row r="41" spans="1:31" x14ac:dyDescent="0.15">
      <c r="A41" s="102"/>
      <c r="B41" s="103"/>
      <c r="C41" s="103"/>
      <c r="D41" s="103"/>
      <c r="E41" s="103"/>
      <c r="F41" s="103"/>
      <c r="G41" s="103"/>
      <c r="H41" s="103"/>
      <c r="I41" s="103"/>
      <c r="J41" s="103"/>
      <c r="K41" s="103"/>
      <c r="L41" s="103"/>
      <c r="M41" s="103"/>
      <c r="N41" s="103"/>
      <c r="O41" s="103"/>
      <c r="P41" s="103"/>
      <c r="Q41" s="103"/>
      <c r="R41" s="103"/>
      <c r="S41" s="103"/>
      <c r="T41" s="103"/>
      <c r="U41" s="103"/>
      <c r="V41" s="103"/>
      <c r="W41" s="103"/>
      <c r="X41" s="103"/>
      <c r="Y41" s="104"/>
    </row>
    <row r="42" spans="1:31" ht="7.5" customHeight="1" thickBot="1" x14ac:dyDescent="0.2">
      <c r="A42" s="105"/>
      <c r="B42" s="106"/>
      <c r="C42" s="106"/>
      <c r="D42" s="106"/>
      <c r="E42" s="106"/>
      <c r="F42" s="106"/>
      <c r="G42" s="106"/>
      <c r="H42" s="106"/>
      <c r="I42" s="106"/>
      <c r="J42" s="106"/>
      <c r="K42" s="106"/>
      <c r="L42" s="106"/>
      <c r="M42" s="106"/>
      <c r="N42" s="106"/>
      <c r="O42" s="106"/>
      <c r="P42" s="106"/>
      <c r="Q42" s="106"/>
      <c r="R42" s="106"/>
      <c r="S42" s="106"/>
      <c r="T42" s="106"/>
      <c r="U42" s="106"/>
      <c r="V42" s="106"/>
      <c r="W42" s="106"/>
      <c r="X42" s="106"/>
      <c r="Y42" s="107"/>
    </row>
    <row r="43" spans="1:31" ht="7.5" customHeight="1" x14ac:dyDescent="0.15"/>
    <row r="44" spans="1:31" ht="18" thickBot="1" x14ac:dyDescent="0.2">
      <c r="A44" s="30" t="s">
        <v>83</v>
      </c>
      <c r="B44" s="1"/>
    </row>
    <row r="45" spans="1:31" x14ac:dyDescent="0.15">
      <c r="A45" s="83"/>
      <c r="B45" s="84"/>
      <c r="C45" s="84"/>
      <c r="D45" s="84"/>
      <c r="E45" s="84"/>
      <c r="F45" s="84"/>
      <c r="G45" s="84"/>
      <c r="H45" s="84"/>
      <c r="I45" s="84"/>
      <c r="J45" s="84"/>
      <c r="K45" s="84"/>
      <c r="L45" s="84"/>
      <c r="M45" s="84"/>
      <c r="N45" s="84"/>
      <c r="O45" s="84"/>
      <c r="P45" s="84"/>
      <c r="Q45" s="84"/>
      <c r="R45" s="84"/>
      <c r="S45" s="84"/>
      <c r="T45" s="84"/>
      <c r="U45" s="84"/>
      <c r="V45" s="84"/>
      <c r="W45" s="84"/>
      <c r="X45" s="84"/>
      <c r="Y45" s="85"/>
    </row>
    <row r="46" spans="1:31" x14ac:dyDescent="0.15">
      <c r="A46" s="86"/>
      <c r="B46" s="87"/>
      <c r="C46" s="87"/>
      <c r="D46" s="87"/>
      <c r="E46" s="87"/>
      <c r="F46" s="87"/>
      <c r="G46" s="87"/>
      <c r="H46" s="87"/>
      <c r="I46" s="87"/>
      <c r="J46" s="87"/>
      <c r="K46" s="87"/>
      <c r="L46" s="87"/>
      <c r="M46" s="87"/>
      <c r="N46" s="87"/>
      <c r="O46" s="87"/>
      <c r="P46" s="87"/>
      <c r="Q46" s="87"/>
      <c r="R46" s="87"/>
      <c r="S46" s="87"/>
      <c r="T46" s="87"/>
      <c r="U46" s="87"/>
      <c r="V46" s="87"/>
      <c r="W46" s="87"/>
      <c r="X46" s="87"/>
      <c r="Y46" s="88"/>
    </row>
    <row r="47" spans="1:31" x14ac:dyDescent="0.15">
      <c r="A47" s="86"/>
      <c r="B47" s="87"/>
      <c r="C47" s="87"/>
      <c r="D47" s="87"/>
      <c r="E47" s="87"/>
      <c r="F47" s="87"/>
      <c r="G47" s="87"/>
      <c r="H47" s="87"/>
      <c r="I47" s="87"/>
      <c r="J47" s="87"/>
      <c r="K47" s="87"/>
      <c r="L47" s="87"/>
      <c r="M47" s="87"/>
      <c r="N47" s="87"/>
      <c r="O47" s="87"/>
      <c r="P47" s="87"/>
      <c r="Q47" s="87"/>
      <c r="R47" s="87"/>
      <c r="S47" s="87"/>
      <c r="T47" s="87"/>
      <c r="U47" s="87"/>
      <c r="V47" s="87"/>
      <c r="W47" s="87"/>
      <c r="X47" s="87"/>
      <c r="Y47" s="88"/>
    </row>
    <row r="48" spans="1:31" x14ac:dyDescent="0.15">
      <c r="A48" s="86"/>
      <c r="B48" s="87"/>
      <c r="C48" s="87"/>
      <c r="D48" s="87"/>
      <c r="E48" s="87"/>
      <c r="F48" s="87"/>
      <c r="G48" s="87"/>
      <c r="H48" s="87"/>
      <c r="I48" s="87"/>
      <c r="J48" s="87"/>
      <c r="K48" s="87"/>
      <c r="L48" s="87"/>
      <c r="M48" s="87"/>
      <c r="N48" s="87"/>
      <c r="O48" s="87"/>
      <c r="P48" s="87"/>
      <c r="Q48" s="87"/>
      <c r="R48" s="87"/>
      <c r="S48" s="87"/>
      <c r="T48" s="87"/>
      <c r="U48" s="87"/>
      <c r="V48" s="87"/>
      <c r="W48" s="87"/>
      <c r="X48" s="87"/>
      <c r="Y48" s="88"/>
    </row>
    <row r="49" spans="1:25" x14ac:dyDescent="0.15">
      <c r="A49" s="86"/>
      <c r="B49" s="87"/>
      <c r="C49" s="87"/>
      <c r="D49" s="87"/>
      <c r="E49" s="87"/>
      <c r="F49" s="87"/>
      <c r="G49" s="87"/>
      <c r="H49" s="87"/>
      <c r="I49" s="87"/>
      <c r="J49" s="87"/>
      <c r="K49" s="87"/>
      <c r="L49" s="87"/>
      <c r="M49" s="87"/>
      <c r="N49" s="87"/>
      <c r="O49" s="87"/>
      <c r="P49" s="87"/>
      <c r="Q49" s="87"/>
      <c r="R49" s="87"/>
      <c r="S49" s="87"/>
      <c r="T49" s="87"/>
      <c r="U49" s="87"/>
      <c r="V49" s="87"/>
      <c r="W49" s="87"/>
      <c r="X49" s="87"/>
      <c r="Y49" s="88"/>
    </row>
    <row r="50" spans="1:25" x14ac:dyDescent="0.15">
      <c r="A50" s="86"/>
      <c r="B50" s="87"/>
      <c r="C50" s="87"/>
      <c r="D50" s="87"/>
      <c r="E50" s="87"/>
      <c r="F50" s="87"/>
      <c r="G50" s="87"/>
      <c r="H50" s="87"/>
      <c r="I50" s="87"/>
      <c r="J50" s="87"/>
      <c r="K50" s="87"/>
      <c r="L50" s="87"/>
      <c r="M50" s="87"/>
      <c r="N50" s="87"/>
      <c r="O50" s="87"/>
      <c r="P50" s="87"/>
      <c r="Q50" s="87"/>
      <c r="R50" s="87"/>
      <c r="S50" s="87"/>
      <c r="T50" s="87"/>
      <c r="U50" s="87"/>
      <c r="V50" s="87"/>
      <c r="W50" s="87"/>
      <c r="X50" s="87"/>
      <c r="Y50" s="88"/>
    </row>
    <row r="51" spans="1:25" x14ac:dyDescent="0.15">
      <c r="A51" s="86"/>
      <c r="B51" s="87"/>
      <c r="C51" s="87"/>
      <c r="D51" s="87"/>
      <c r="E51" s="87"/>
      <c r="F51" s="87"/>
      <c r="G51" s="87"/>
      <c r="H51" s="87"/>
      <c r="I51" s="87"/>
      <c r="J51" s="87"/>
      <c r="K51" s="87"/>
      <c r="L51" s="87"/>
      <c r="M51" s="87"/>
      <c r="N51" s="87"/>
      <c r="O51" s="87"/>
      <c r="P51" s="87"/>
      <c r="Q51" s="87"/>
      <c r="R51" s="87"/>
      <c r="S51" s="87"/>
      <c r="T51" s="87"/>
      <c r="U51" s="87"/>
      <c r="V51" s="87"/>
      <c r="W51" s="87"/>
      <c r="X51" s="87"/>
      <c r="Y51" s="88"/>
    </row>
    <row r="52" spans="1:25" x14ac:dyDescent="0.15">
      <c r="A52" s="86"/>
      <c r="B52" s="87"/>
      <c r="C52" s="87"/>
      <c r="D52" s="87"/>
      <c r="E52" s="87"/>
      <c r="F52" s="87"/>
      <c r="G52" s="87"/>
      <c r="H52" s="87"/>
      <c r="I52" s="87"/>
      <c r="J52" s="87"/>
      <c r="K52" s="87"/>
      <c r="L52" s="87"/>
      <c r="M52" s="87"/>
      <c r="N52" s="87"/>
      <c r="O52" s="87"/>
      <c r="P52" s="87"/>
      <c r="Q52" s="87"/>
      <c r="R52" s="87"/>
      <c r="S52" s="87"/>
      <c r="T52" s="87"/>
      <c r="U52" s="87"/>
      <c r="V52" s="87"/>
      <c r="W52" s="87"/>
      <c r="X52" s="87"/>
      <c r="Y52" s="88"/>
    </row>
    <row r="53" spans="1:25" x14ac:dyDescent="0.15">
      <c r="A53" s="86"/>
      <c r="B53" s="87"/>
      <c r="C53" s="87"/>
      <c r="D53" s="87"/>
      <c r="E53" s="87"/>
      <c r="F53" s="87"/>
      <c r="G53" s="87"/>
      <c r="H53" s="87"/>
      <c r="I53" s="87"/>
      <c r="J53" s="87"/>
      <c r="K53" s="87"/>
      <c r="L53" s="87"/>
      <c r="M53" s="87"/>
      <c r="N53" s="87"/>
      <c r="O53" s="87"/>
      <c r="P53" s="87"/>
      <c r="Q53" s="87"/>
      <c r="R53" s="87"/>
      <c r="S53" s="87"/>
      <c r="T53" s="87"/>
      <c r="U53" s="87"/>
      <c r="V53" s="87"/>
      <c r="W53" s="87"/>
      <c r="X53" s="87"/>
      <c r="Y53" s="88"/>
    </row>
    <row r="54" spans="1:25" x14ac:dyDescent="0.15">
      <c r="A54" s="86"/>
      <c r="B54" s="87"/>
      <c r="C54" s="87"/>
      <c r="D54" s="87"/>
      <c r="E54" s="87"/>
      <c r="F54" s="87"/>
      <c r="G54" s="87"/>
      <c r="H54" s="87"/>
      <c r="I54" s="87"/>
      <c r="J54" s="87"/>
      <c r="K54" s="87"/>
      <c r="L54" s="87"/>
      <c r="M54" s="87"/>
      <c r="N54" s="87"/>
      <c r="O54" s="87"/>
      <c r="P54" s="87"/>
      <c r="Q54" s="87"/>
      <c r="R54" s="87"/>
      <c r="S54" s="87"/>
      <c r="T54" s="87"/>
      <c r="U54" s="87"/>
      <c r="V54" s="87"/>
      <c r="W54" s="87"/>
      <c r="X54" s="87"/>
      <c r="Y54" s="88"/>
    </row>
    <row r="55" spans="1:25" x14ac:dyDescent="0.15">
      <c r="A55" s="86"/>
      <c r="B55" s="87"/>
      <c r="C55" s="87"/>
      <c r="D55" s="87"/>
      <c r="E55" s="87"/>
      <c r="F55" s="87"/>
      <c r="G55" s="87"/>
      <c r="H55" s="87"/>
      <c r="I55" s="87"/>
      <c r="J55" s="87"/>
      <c r="K55" s="87"/>
      <c r="L55" s="87"/>
      <c r="M55" s="87"/>
      <c r="N55" s="87"/>
      <c r="O55" s="87"/>
      <c r="P55" s="87"/>
      <c r="Q55" s="87"/>
      <c r="R55" s="87"/>
      <c r="S55" s="87"/>
      <c r="T55" s="87"/>
      <c r="U55" s="87"/>
      <c r="V55" s="87"/>
      <c r="W55" s="87"/>
      <c r="X55" s="87"/>
      <c r="Y55" s="88"/>
    </row>
    <row r="56" spans="1:25" x14ac:dyDescent="0.15">
      <c r="A56" s="86"/>
      <c r="B56" s="87"/>
      <c r="C56" s="87"/>
      <c r="D56" s="87"/>
      <c r="E56" s="87"/>
      <c r="F56" s="87"/>
      <c r="G56" s="87"/>
      <c r="H56" s="87"/>
      <c r="I56" s="87"/>
      <c r="J56" s="87"/>
      <c r="K56" s="87"/>
      <c r="L56" s="87"/>
      <c r="M56" s="87"/>
      <c r="N56" s="87"/>
      <c r="O56" s="87"/>
      <c r="P56" s="87"/>
      <c r="Q56" s="87"/>
      <c r="R56" s="87"/>
      <c r="S56" s="87"/>
      <c r="T56" s="87"/>
      <c r="U56" s="87"/>
      <c r="V56" s="87"/>
      <c r="W56" s="87"/>
      <c r="X56" s="87"/>
      <c r="Y56" s="88"/>
    </row>
    <row r="57" spans="1:25" x14ac:dyDescent="0.15">
      <c r="A57" s="86"/>
      <c r="B57" s="87"/>
      <c r="C57" s="87"/>
      <c r="D57" s="87"/>
      <c r="E57" s="87"/>
      <c r="F57" s="87"/>
      <c r="G57" s="87"/>
      <c r="H57" s="87"/>
      <c r="I57" s="87"/>
      <c r="J57" s="87"/>
      <c r="K57" s="87"/>
      <c r="L57" s="87"/>
      <c r="M57" s="87"/>
      <c r="N57" s="87"/>
      <c r="O57" s="87"/>
      <c r="P57" s="87"/>
      <c r="Q57" s="87"/>
      <c r="R57" s="87"/>
      <c r="S57" s="87"/>
      <c r="T57" s="87"/>
      <c r="U57" s="87"/>
      <c r="V57" s="87"/>
      <c r="W57" s="87"/>
      <c r="X57" s="87"/>
      <c r="Y57" s="88"/>
    </row>
    <row r="58" spans="1:25" x14ac:dyDescent="0.15">
      <c r="A58" s="86"/>
      <c r="B58" s="87"/>
      <c r="C58" s="87"/>
      <c r="D58" s="87"/>
      <c r="E58" s="87"/>
      <c r="F58" s="87"/>
      <c r="G58" s="87"/>
      <c r="H58" s="87"/>
      <c r="I58" s="87"/>
      <c r="J58" s="87"/>
      <c r="K58" s="87"/>
      <c r="L58" s="87"/>
      <c r="M58" s="87"/>
      <c r="N58" s="87"/>
      <c r="O58" s="87"/>
      <c r="P58" s="87"/>
      <c r="Q58" s="87"/>
      <c r="R58" s="87"/>
      <c r="S58" s="87"/>
      <c r="T58" s="87"/>
      <c r="U58" s="87"/>
      <c r="V58" s="87"/>
      <c r="W58" s="87"/>
      <c r="X58" s="87"/>
      <c r="Y58" s="88"/>
    </row>
    <row r="59" spans="1:25" ht="20.25" customHeight="1" thickBot="1" x14ac:dyDescent="0.2">
      <c r="A59" s="89"/>
      <c r="B59" s="90"/>
      <c r="C59" s="90"/>
      <c r="D59" s="90"/>
      <c r="E59" s="90"/>
      <c r="F59" s="90"/>
      <c r="G59" s="90"/>
      <c r="H59" s="90"/>
      <c r="I59" s="90"/>
      <c r="J59" s="90"/>
      <c r="K59" s="90"/>
      <c r="L59" s="90"/>
      <c r="M59" s="90"/>
      <c r="N59" s="90"/>
      <c r="O59" s="90"/>
      <c r="P59" s="90"/>
      <c r="Q59" s="90"/>
      <c r="R59" s="90"/>
      <c r="S59" s="90"/>
      <c r="T59" s="90"/>
      <c r="U59" s="90"/>
      <c r="V59" s="90"/>
      <c r="W59" s="90"/>
      <c r="X59" s="90"/>
      <c r="Y59" s="91"/>
    </row>
    <row r="60" spans="1:25" ht="14.25" x14ac:dyDescent="0.15">
      <c r="A60" s="22" t="s">
        <v>9</v>
      </c>
      <c r="B60" s="22"/>
      <c r="Q60" s="57" t="s">
        <v>85</v>
      </c>
      <c r="R60" s="57"/>
      <c r="S60" s="57"/>
      <c r="T60" s="57"/>
      <c r="U60" s="57"/>
      <c r="V60" s="57"/>
      <c r="W60" s="57"/>
      <c r="X60" s="57"/>
      <c r="Y60" s="57"/>
    </row>
  </sheetData>
  <mergeCells count="119">
    <mergeCell ref="F19:H19"/>
    <mergeCell ref="J19:K19"/>
    <mergeCell ref="N19:R19"/>
    <mergeCell ref="T19:V19"/>
    <mergeCell ref="X19:Y19"/>
    <mergeCell ref="N29:R29"/>
    <mergeCell ref="T29:V29"/>
    <mergeCell ref="X29:Y29"/>
    <mergeCell ref="O1:S1"/>
    <mergeCell ref="X18:Y18"/>
    <mergeCell ref="X20:Y20"/>
    <mergeCell ref="X21:Y21"/>
    <mergeCell ref="T26:V26"/>
    <mergeCell ref="X23:Y23"/>
    <mergeCell ref="X24:Y24"/>
    <mergeCell ref="X25:Y25"/>
    <mergeCell ref="J27:K27"/>
    <mergeCell ref="J23:K23"/>
    <mergeCell ref="J24:K24"/>
    <mergeCell ref="O6:Y6"/>
    <mergeCell ref="L6:N6"/>
    <mergeCell ref="L7:N7"/>
    <mergeCell ref="L8:N8"/>
    <mergeCell ref="O7:Y7"/>
    <mergeCell ref="O8:Y8"/>
    <mergeCell ref="K14:M14"/>
    <mergeCell ref="S14:U14"/>
    <mergeCell ref="N16:R16"/>
    <mergeCell ref="J16:K16"/>
    <mergeCell ref="V1:Y1"/>
    <mergeCell ref="T9:X9"/>
    <mergeCell ref="X16:Y16"/>
    <mergeCell ref="E14:G14"/>
    <mergeCell ref="F28:H28"/>
    <mergeCell ref="F29:H29"/>
    <mergeCell ref="C7:I7"/>
    <mergeCell ref="C8:I8"/>
    <mergeCell ref="F17:H17"/>
    <mergeCell ref="F18:H18"/>
    <mergeCell ref="F20:H20"/>
    <mergeCell ref="F21:H21"/>
    <mergeCell ref="F22:H22"/>
    <mergeCell ref="F23:H23"/>
    <mergeCell ref="F24:H24"/>
    <mergeCell ref="F25:H25"/>
    <mergeCell ref="F26:H26"/>
    <mergeCell ref="F27:H27"/>
    <mergeCell ref="B29:D29"/>
    <mergeCell ref="G6:J6"/>
    <mergeCell ref="C6:D6"/>
    <mergeCell ref="C9:E9"/>
    <mergeCell ref="F16:H16"/>
    <mergeCell ref="O5:Y5"/>
    <mergeCell ref="A16:A20"/>
    <mergeCell ref="B16:D16"/>
    <mergeCell ref="B17:D17"/>
    <mergeCell ref="B18:D18"/>
    <mergeCell ref="B20:D20"/>
    <mergeCell ref="B28:D28"/>
    <mergeCell ref="B27:D27"/>
    <mergeCell ref="T28:V28"/>
    <mergeCell ref="T27:V27"/>
    <mergeCell ref="M22:M24"/>
    <mergeCell ref="M25:M28"/>
    <mergeCell ref="N23:R23"/>
    <mergeCell ref="N24:R24"/>
    <mergeCell ref="N27:R27"/>
    <mergeCell ref="N28:R28"/>
    <mergeCell ref="N22:R22"/>
    <mergeCell ref="B25:D25"/>
    <mergeCell ref="B26:D26"/>
    <mergeCell ref="B23:D23"/>
    <mergeCell ref="B24:D24"/>
    <mergeCell ref="J28:K28"/>
    <mergeCell ref="T22:V22"/>
    <mergeCell ref="T23:V23"/>
    <mergeCell ref="B19:D19"/>
    <mergeCell ref="N21:R21"/>
    <mergeCell ref="A45:Y59"/>
    <mergeCell ref="W32:Y32"/>
    <mergeCell ref="M32:R32"/>
    <mergeCell ref="M33:T33"/>
    <mergeCell ref="A35:Y42"/>
    <mergeCell ref="A25:A29"/>
    <mergeCell ref="B21:D21"/>
    <mergeCell ref="B22:D22"/>
    <mergeCell ref="A21:A22"/>
    <mergeCell ref="X27:Y27"/>
    <mergeCell ref="X28:Y28"/>
    <mergeCell ref="X26:Y26"/>
    <mergeCell ref="X22:Y22"/>
    <mergeCell ref="T24:V24"/>
    <mergeCell ref="T25:V25"/>
    <mergeCell ref="O34:X34"/>
    <mergeCell ref="J29:K29"/>
    <mergeCell ref="Q60:Y60"/>
    <mergeCell ref="X17:Y17"/>
    <mergeCell ref="A23:A24"/>
    <mergeCell ref="O14:P14"/>
    <mergeCell ref="P17:Q17"/>
    <mergeCell ref="N26:R26"/>
    <mergeCell ref="N25:R25"/>
    <mergeCell ref="N17:O17"/>
    <mergeCell ref="T18:V18"/>
    <mergeCell ref="T20:V20"/>
    <mergeCell ref="T21:V21"/>
    <mergeCell ref="J17:K17"/>
    <mergeCell ref="J18:K18"/>
    <mergeCell ref="J20:K20"/>
    <mergeCell ref="J21:K21"/>
    <mergeCell ref="J22:K22"/>
    <mergeCell ref="M16:M17"/>
    <mergeCell ref="T16:V16"/>
    <mergeCell ref="T17:V17"/>
    <mergeCell ref="J25:K25"/>
    <mergeCell ref="J26:K26"/>
    <mergeCell ref="M18:M21"/>
    <mergeCell ref="N18:R18"/>
    <mergeCell ref="N20:R20"/>
  </mergeCells>
  <phoneticPr fontId="1"/>
  <printOptions horizontalCentered="1"/>
  <pageMargins left="0" right="0" top="0.59055118110236227" bottom="0" header="0" footer="0"/>
  <pageSetup paperSize="9" scale="69" orientation="portrait" r:id="rId1"/>
  <rowBreaks count="1" manualBreakCount="1">
    <brk id="28" max="24" man="1"/>
  </rowBreaks>
  <colBreaks count="1" manualBreakCount="1">
    <brk id="13" max="59" man="1"/>
  </colBreaks>
  <drawing r:id="rId2"/>
  <legacyDrawing r:id="rId3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1026" r:id="rId4" name="Check Box 2">
              <controlPr defaultSize="0" autoFill="0" autoLine="0" autoPict="0">
                <anchor moveWithCells="1">
                  <from>
                    <xdr:col>7</xdr:col>
                    <xdr:colOff>238125</xdr:colOff>
                    <xdr:row>8</xdr:row>
                    <xdr:rowOff>19050</xdr:rowOff>
                  </from>
                  <to>
                    <xdr:col>7</xdr:col>
                    <xdr:colOff>542925</xdr:colOff>
                    <xdr:row>8</xdr:row>
                    <xdr:rowOff>247650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27" r:id="rId5" name="Check Box 3">
              <controlPr defaultSize="0" autoFill="0" autoLine="0" autoPict="0">
                <anchor moveWithCells="1">
                  <from>
                    <xdr:col>12</xdr:col>
                    <xdr:colOff>9525</xdr:colOff>
                    <xdr:row>8</xdr:row>
                    <xdr:rowOff>0</xdr:rowOff>
                  </from>
                  <to>
                    <xdr:col>12</xdr:col>
                    <xdr:colOff>247650</xdr:colOff>
                    <xdr:row>8</xdr:row>
                    <xdr:rowOff>247650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29" r:id="rId6" name="Check Box 5">
              <controlPr defaultSize="0" autoFill="0" autoLine="0" autoPict="0">
                <anchor moveWithCells="1">
                  <from>
                    <xdr:col>13</xdr:col>
                    <xdr:colOff>447675</xdr:colOff>
                    <xdr:row>8</xdr:row>
                    <xdr:rowOff>0</xdr:rowOff>
                  </from>
                  <to>
                    <xdr:col>13</xdr:col>
                    <xdr:colOff>695325</xdr:colOff>
                    <xdr:row>8</xdr:row>
                    <xdr:rowOff>247650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30" r:id="rId7" name="Check Box 6">
              <controlPr defaultSize="0" autoFill="0" autoLine="0" autoPict="0">
                <anchor moveWithCells="1">
                  <from>
                    <xdr:col>16</xdr:col>
                    <xdr:colOff>180975</xdr:colOff>
                    <xdr:row>8</xdr:row>
                    <xdr:rowOff>19050</xdr:rowOff>
                  </from>
                  <to>
                    <xdr:col>17</xdr:col>
                    <xdr:colOff>38100</xdr:colOff>
                    <xdr:row>8</xdr:row>
                    <xdr:rowOff>247650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32" r:id="rId8" name="Check Box 8">
              <controlPr defaultSize="0" autoFill="0" autoLine="0" autoPict="0">
                <anchor moveWithCells="1">
                  <from>
                    <xdr:col>3</xdr:col>
                    <xdr:colOff>28575</xdr:colOff>
                    <xdr:row>13</xdr:row>
                    <xdr:rowOff>19050</xdr:rowOff>
                  </from>
                  <to>
                    <xdr:col>3</xdr:col>
                    <xdr:colOff>266700</xdr:colOff>
                    <xdr:row>14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33" r:id="rId9" name="Check Box 9">
              <controlPr defaultSize="0" autoFill="0" autoLine="0" autoPict="0">
                <anchor moveWithCells="1">
                  <from>
                    <xdr:col>3</xdr:col>
                    <xdr:colOff>590550</xdr:colOff>
                    <xdr:row>13</xdr:row>
                    <xdr:rowOff>19050</xdr:rowOff>
                  </from>
                  <to>
                    <xdr:col>3</xdr:col>
                    <xdr:colOff>838200</xdr:colOff>
                    <xdr:row>14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34" r:id="rId10" name="Check Box 10">
              <controlPr defaultSize="0" autoFill="0" autoLine="0" autoPict="0">
                <anchor moveWithCells="1">
                  <from>
                    <xdr:col>2</xdr:col>
                    <xdr:colOff>76200</xdr:colOff>
                    <xdr:row>19</xdr:row>
                    <xdr:rowOff>171450</xdr:rowOff>
                  </from>
                  <to>
                    <xdr:col>2</xdr:col>
                    <xdr:colOff>400050</xdr:colOff>
                    <xdr:row>20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35" r:id="rId11" name="Check Box 11">
              <controlPr defaultSize="0" autoFill="0" autoLine="0" autoPict="0">
                <anchor moveWithCells="1">
                  <from>
                    <xdr:col>2</xdr:col>
                    <xdr:colOff>447675</xdr:colOff>
                    <xdr:row>19</xdr:row>
                    <xdr:rowOff>171450</xdr:rowOff>
                  </from>
                  <to>
                    <xdr:col>3</xdr:col>
                    <xdr:colOff>57150</xdr:colOff>
                    <xdr:row>20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36" r:id="rId12" name="Check Box 12">
              <controlPr defaultSize="0" autoFill="0" autoLine="0" autoPict="0">
                <anchor moveWithCells="1">
                  <from>
                    <xdr:col>3</xdr:col>
                    <xdr:colOff>114300</xdr:colOff>
                    <xdr:row>19</xdr:row>
                    <xdr:rowOff>171450</xdr:rowOff>
                  </from>
                  <to>
                    <xdr:col>3</xdr:col>
                    <xdr:colOff>447675</xdr:colOff>
                    <xdr:row>20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37" r:id="rId13" name="Check Box 13">
              <controlPr defaultSize="0" autoFill="0" autoLine="0" autoPict="0">
                <anchor moveWithCells="1">
                  <from>
                    <xdr:col>3</xdr:col>
                    <xdr:colOff>476250</xdr:colOff>
                    <xdr:row>19</xdr:row>
                    <xdr:rowOff>171450</xdr:rowOff>
                  </from>
                  <to>
                    <xdr:col>3</xdr:col>
                    <xdr:colOff>781050</xdr:colOff>
                    <xdr:row>20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38" r:id="rId14" name="Check Box 14">
              <controlPr defaultSize="0" autoFill="0" autoLine="0" autoPict="0">
                <anchor moveWithCells="1">
                  <from>
                    <xdr:col>15</xdr:col>
                    <xdr:colOff>66675</xdr:colOff>
                    <xdr:row>15</xdr:row>
                    <xdr:rowOff>114300</xdr:rowOff>
                  </from>
                  <to>
                    <xdr:col>15</xdr:col>
                    <xdr:colOff>333375</xdr:colOff>
                    <xdr:row>15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39" r:id="rId15" name="Check Box 15">
              <controlPr defaultSize="0" autoFill="0" autoLine="0" autoPict="0">
                <anchor moveWithCells="1">
                  <from>
                    <xdr:col>16</xdr:col>
                    <xdr:colOff>171450</xdr:colOff>
                    <xdr:row>15</xdr:row>
                    <xdr:rowOff>114300</xdr:rowOff>
                  </from>
                  <to>
                    <xdr:col>17</xdr:col>
                    <xdr:colOff>28575</xdr:colOff>
                    <xdr:row>15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42" r:id="rId16" name="Check Box 18">
              <controlPr defaultSize="0" autoFill="0" autoLine="0" autoPict="0">
                <anchor moveWithCells="1">
                  <from>
                    <xdr:col>4</xdr:col>
                    <xdr:colOff>152400</xdr:colOff>
                    <xdr:row>31</xdr:row>
                    <xdr:rowOff>19050</xdr:rowOff>
                  </from>
                  <to>
                    <xdr:col>6</xdr:col>
                    <xdr:colOff>57150</xdr:colOff>
                    <xdr:row>31</xdr:row>
                    <xdr:rowOff>266700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43" r:id="rId17" name="Check Box 19">
              <controlPr defaultSize="0" autoFill="0" autoLine="0" autoPict="0">
                <anchor moveWithCells="1">
                  <from>
                    <xdr:col>7</xdr:col>
                    <xdr:colOff>19050</xdr:colOff>
                    <xdr:row>31</xdr:row>
                    <xdr:rowOff>19050</xdr:rowOff>
                  </from>
                  <to>
                    <xdr:col>7</xdr:col>
                    <xdr:colOff>285750</xdr:colOff>
                    <xdr:row>31</xdr:row>
                    <xdr:rowOff>266700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44" r:id="rId18" name="Check Box 20">
              <controlPr defaultSize="0" autoFill="0" autoLine="0" autoPict="0">
                <anchor moveWithCells="1">
                  <from>
                    <xdr:col>2</xdr:col>
                    <xdr:colOff>676275</xdr:colOff>
                    <xdr:row>32</xdr:row>
                    <xdr:rowOff>19050</xdr:rowOff>
                  </from>
                  <to>
                    <xdr:col>3</xdr:col>
                    <xdr:colOff>180975</xdr:colOff>
                    <xdr:row>32</xdr:row>
                    <xdr:rowOff>247650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45" r:id="rId19" name="Check Box 21">
              <controlPr defaultSize="0" autoFill="0" autoLine="0" autoPict="0">
                <anchor moveWithCells="1">
                  <from>
                    <xdr:col>6</xdr:col>
                    <xdr:colOff>19050</xdr:colOff>
                    <xdr:row>32</xdr:row>
                    <xdr:rowOff>9525</xdr:rowOff>
                  </from>
                  <to>
                    <xdr:col>6</xdr:col>
                    <xdr:colOff>295275</xdr:colOff>
                    <xdr:row>33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46" r:id="rId20" name="Check Box 22">
              <controlPr defaultSize="0" autoFill="0" autoLine="0" autoPict="0">
                <anchor moveWithCells="1">
                  <from>
                    <xdr:col>9</xdr:col>
                    <xdr:colOff>542925</xdr:colOff>
                    <xdr:row>32</xdr:row>
                    <xdr:rowOff>19050</xdr:rowOff>
                  </from>
                  <to>
                    <xdr:col>10</xdr:col>
                    <xdr:colOff>180975</xdr:colOff>
                    <xdr:row>32</xdr:row>
                    <xdr:rowOff>266700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47" r:id="rId21" name="Check Box 23">
              <controlPr defaultSize="0" autoFill="0" autoLine="0" autoPict="0">
                <anchor moveWithCells="1">
                  <from>
                    <xdr:col>3</xdr:col>
                    <xdr:colOff>685800</xdr:colOff>
                    <xdr:row>33</xdr:row>
                    <xdr:rowOff>19050</xdr:rowOff>
                  </from>
                  <to>
                    <xdr:col>3</xdr:col>
                    <xdr:colOff>971550</xdr:colOff>
                    <xdr:row>33</xdr:row>
                    <xdr:rowOff>247650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48" r:id="rId22" name="Check Box 24">
              <controlPr defaultSize="0" autoFill="0" autoLine="0" autoPict="0">
                <anchor moveWithCells="1">
                  <from>
                    <xdr:col>5</xdr:col>
                    <xdr:colOff>76200</xdr:colOff>
                    <xdr:row>33</xdr:row>
                    <xdr:rowOff>9525</xdr:rowOff>
                  </from>
                  <to>
                    <xdr:col>6</xdr:col>
                    <xdr:colOff>238125</xdr:colOff>
                    <xdr:row>34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0" r:id="rId23" name="Check Box 26">
              <controlPr defaultSize="0" autoFill="0" autoLine="0" autoPict="0">
                <anchor moveWithCells="1">
                  <from>
                    <xdr:col>7</xdr:col>
                    <xdr:colOff>590550</xdr:colOff>
                    <xdr:row>33</xdr:row>
                    <xdr:rowOff>19050</xdr:rowOff>
                  </from>
                  <to>
                    <xdr:col>8</xdr:col>
                    <xdr:colOff>190500</xdr:colOff>
                    <xdr:row>34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1" r:id="rId24" name="Check Box 27">
              <controlPr defaultSize="0" autoFill="0" autoLine="0" autoPict="0">
                <anchor moveWithCells="1">
                  <from>
                    <xdr:col>12</xdr:col>
                    <xdr:colOff>123825</xdr:colOff>
                    <xdr:row>33</xdr:row>
                    <xdr:rowOff>19050</xdr:rowOff>
                  </from>
                  <to>
                    <xdr:col>13</xdr:col>
                    <xdr:colOff>76200</xdr:colOff>
                    <xdr:row>33</xdr:row>
                    <xdr:rowOff>247650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3" r:id="rId25" name="Group Box 29">
              <controlPr defaultSize="0" autoFill="0" autoPict="0">
                <anchor moveWithCells="1">
                  <from>
                    <xdr:col>4</xdr:col>
                    <xdr:colOff>19050</xdr:colOff>
                    <xdr:row>14</xdr:row>
                    <xdr:rowOff>95250</xdr:rowOff>
                  </from>
                  <to>
                    <xdr:col>10</xdr:col>
                    <xdr:colOff>514350</xdr:colOff>
                    <xdr:row>16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4" r:id="rId26" name="Group Box 30">
              <controlPr defaultSize="0" autoFill="0" autoPict="0">
                <anchor moveWithCells="1">
                  <from>
                    <xdr:col>4</xdr:col>
                    <xdr:colOff>19050</xdr:colOff>
                    <xdr:row>16</xdr:row>
                    <xdr:rowOff>0</xdr:rowOff>
                  </from>
                  <to>
                    <xdr:col>10</xdr:col>
                    <xdr:colOff>514350</xdr:colOff>
                    <xdr:row>17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5" r:id="rId27" name="Group Box 31">
              <controlPr defaultSize="0" autoFill="0" autoPict="0">
                <anchor moveWithCells="1">
                  <from>
                    <xdr:col>4</xdr:col>
                    <xdr:colOff>19050</xdr:colOff>
                    <xdr:row>17</xdr:row>
                    <xdr:rowOff>0</xdr:rowOff>
                  </from>
                  <to>
                    <xdr:col>10</xdr:col>
                    <xdr:colOff>514350</xdr:colOff>
                    <xdr:row>18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7" r:id="rId28" name="Group Box 33">
              <controlPr defaultSize="0" autoFill="0" autoPict="0">
                <anchor moveWithCells="1">
                  <from>
                    <xdr:col>4</xdr:col>
                    <xdr:colOff>19050</xdr:colOff>
                    <xdr:row>19</xdr:row>
                    <xdr:rowOff>0</xdr:rowOff>
                  </from>
                  <to>
                    <xdr:col>10</xdr:col>
                    <xdr:colOff>514350</xdr:colOff>
                    <xdr:row>20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8" r:id="rId29" name="Group Box 34">
              <controlPr defaultSize="0" autoFill="0" autoPict="0">
                <anchor moveWithCells="1">
                  <from>
                    <xdr:col>4</xdr:col>
                    <xdr:colOff>19050</xdr:colOff>
                    <xdr:row>20</xdr:row>
                    <xdr:rowOff>0</xdr:rowOff>
                  </from>
                  <to>
                    <xdr:col>10</xdr:col>
                    <xdr:colOff>514350</xdr:colOff>
                    <xdr:row>21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59" r:id="rId30" name="Group Box 35">
              <controlPr defaultSize="0" autoFill="0" autoPict="0">
                <anchor moveWithCells="1">
                  <from>
                    <xdr:col>4</xdr:col>
                    <xdr:colOff>19050</xdr:colOff>
                    <xdr:row>21</xdr:row>
                    <xdr:rowOff>0</xdr:rowOff>
                  </from>
                  <to>
                    <xdr:col>10</xdr:col>
                    <xdr:colOff>514350</xdr:colOff>
                    <xdr:row>22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0" r:id="rId31" name="Group Box 36">
              <controlPr defaultSize="0" autoFill="0" autoPict="0">
                <anchor moveWithCells="1">
                  <from>
                    <xdr:col>4</xdr:col>
                    <xdr:colOff>19050</xdr:colOff>
                    <xdr:row>22</xdr:row>
                    <xdr:rowOff>0</xdr:rowOff>
                  </from>
                  <to>
                    <xdr:col>10</xdr:col>
                    <xdr:colOff>514350</xdr:colOff>
                    <xdr:row>23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2" r:id="rId32" name="Group Box 38">
              <controlPr defaultSize="0" autoFill="0" autoPict="0">
                <anchor moveWithCells="1">
                  <from>
                    <xdr:col>4</xdr:col>
                    <xdr:colOff>19050</xdr:colOff>
                    <xdr:row>23</xdr:row>
                    <xdr:rowOff>0</xdr:rowOff>
                  </from>
                  <to>
                    <xdr:col>10</xdr:col>
                    <xdr:colOff>514350</xdr:colOff>
                    <xdr:row>24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3" r:id="rId33" name="Group Box 39">
              <controlPr defaultSize="0" autoFill="0" autoPict="0">
                <anchor moveWithCells="1">
                  <from>
                    <xdr:col>4</xdr:col>
                    <xdr:colOff>19050</xdr:colOff>
                    <xdr:row>24</xdr:row>
                    <xdr:rowOff>0</xdr:rowOff>
                  </from>
                  <to>
                    <xdr:col>10</xdr:col>
                    <xdr:colOff>514350</xdr:colOff>
                    <xdr:row>25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4" r:id="rId34" name="Group Box 40">
              <controlPr defaultSize="0" autoFill="0" autoPict="0">
                <anchor moveWithCells="1">
                  <from>
                    <xdr:col>4</xdr:col>
                    <xdr:colOff>19050</xdr:colOff>
                    <xdr:row>25</xdr:row>
                    <xdr:rowOff>0</xdr:rowOff>
                  </from>
                  <to>
                    <xdr:col>10</xdr:col>
                    <xdr:colOff>514350</xdr:colOff>
                    <xdr:row>26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5" r:id="rId35" name="Group Box 41">
              <controlPr defaultSize="0" autoFill="0" autoPict="0">
                <anchor moveWithCells="1">
                  <from>
                    <xdr:col>4</xdr:col>
                    <xdr:colOff>19050</xdr:colOff>
                    <xdr:row>26</xdr:row>
                    <xdr:rowOff>0</xdr:rowOff>
                  </from>
                  <to>
                    <xdr:col>10</xdr:col>
                    <xdr:colOff>514350</xdr:colOff>
                    <xdr:row>27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6" r:id="rId36" name="Group Box 42">
              <controlPr defaultSize="0" autoFill="0" autoPict="0">
                <anchor moveWithCells="1">
                  <from>
                    <xdr:col>4</xdr:col>
                    <xdr:colOff>19050</xdr:colOff>
                    <xdr:row>27</xdr:row>
                    <xdr:rowOff>0</xdr:rowOff>
                  </from>
                  <to>
                    <xdr:col>10</xdr:col>
                    <xdr:colOff>514350</xdr:colOff>
                    <xdr:row>28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7" r:id="rId37" name="Group Box 43">
              <controlPr defaultSize="0" autoFill="0" autoPict="0">
                <anchor moveWithCells="1">
                  <from>
                    <xdr:col>4</xdr:col>
                    <xdr:colOff>19050</xdr:colOff>
                    <xdr:row>28</xdr:row>
                    <xdr:rowOff>0</xdr:rowOff>
                  </from>
                  <to>
                    <xdr:col>10</xdr:col>
                    <xdr:colOff>514350</xdr:colOff>
                    <xdr:row>29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8" r:id="rId38" name="Group Box 44">
              <controlPr defaultSize="0" autoFill="0" autoPict="0">
                <anchor moveWithCells="1">
                  <from>
                    <xdr:col>18</xdr:col>
                    <xdr:colOff>19050</xdr:colOff>
                    <xdr:row>15</xdr:row>
                    <xdr:rowOff>0</xdr:rowOff>
                  </from>
                  <to>
                    <xdr:col>25</xdr:col>
                    <xdr:colOff>0</xdr:colOff>
                    <xdr:row>16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69" r:id="rId39" name="Group Box 45">
              <controlPr defaultSize="0" autoFill="0" autoPict="0">
                <anchor moveWithCells="1">
                  <from>
                    <xdr:col>18</xdr:col>
                    <xdr:colOff>19050</xdr:colOff>
                    <xdr:row>16</xdr:row>
                    <xdr:rowOff>0</xdr:rowOff>
                  </from>
                  <to>
                    <xdr:col>25</xdr:col>
                    <xdr:colOff>0</xdr:colOff>
                    <xdr:row>17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0" r:id="rId40" name="Group Box 46">
              <controlPr defaultSize="0" autoFill="0" autoPict="0">
                <anchor moveWithCells="1">
                  <from>
                    <xdr:col>18</xdr:col>
                    <xdr:colOff>19050</xdr:colOff>
                    <xdr:row>17</xdr:row>
                    <xdr:rowOff>0</xdr:rowOff>
                  </from>
                  <to>
                    <xdr:col>25</xdr:col>
                    <xdr:colOff>0</xdr:colOff>
                    <xdr:row>18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1" r:id="rId41" name="Group Box 47">
              <controlPr defaultSize="0" autoFill="0" autoPict="0">
                <anchor moveWithCells="1">
                  <from>
                    <xdr:col>18</xdr:col>
                    <xdr:colOff>19050</xdr:colOff>
                    <xdr:row>19</xdr:row>
                    <xdr:rowOff>0</xdr:rowOff>
                  </from>
                  <to>
                    <xdr:col>25</xdr:col>
                    <xdr:colOff>0</xdr:colOff>
                    <xdr:row>20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2" r:id="rId42" name="Group Box 48">
              <controlPr defaultSize="0" autoFill="0" autoPict="0">
                <anchor moveWithCells="1">
                  <from>
                    <xdr:col>18</xdr:col>
                    <xdr:colOff>19050</xdr:colOff>
                    <xdr:row>20</xdr:row>
                    <xdr:rowOff>0</xdr:rowOff>
                  </from>
                  <to>
                    <xdr:col>25</xdr:col>
                    <xdr:colOff>0</xdr:colOff>
                    <xdr:row>21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3" r:id="rId43" name="Group Box 49">
              <controlPr defaultSize="0" autoFill="0" autoPict="0">
                <anchor moveWithCells="1">
                  <from>
                    <xdr:col>18</xdr:col>
                    <xdr:colOff>19050</xdr:colOff>
                    <xdr:row>21</xdr:row>
                    <xdr:rowOff>0</xdr:rowOff>
                  </from>
                  <to>
                    <xdr:col>25</xdr:col>
                    <xdr:colOff>0</xdr:colOff>
                    <xdr:row>22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4" r:id="rId44" name="Group Box 50">
              <controlPr defaultSize="0" autoFill="0" autoPict="0">
                <anchor moveWithCells="1">
                  <from>
                    <xdr:col>18</xdr:col>
                    <xdr:colOff>19050</xdr:colOff>
                    <xdr:row>22</xdr:row>
                    <xdr:rowOff>0</xdr:rowOff>
                  </from>
                  <to>
                    <xdr:col>25</xdr:col>
                    <xdr:colOff>0</xdr:colOff>
                    <xdr:row>23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5" r:id="rId45" name="Group Box 51">
              <controlPr defaultSize="0" autoFill="0" autoPict="0">
                <anchor moveWithCells="1">
                  <from>
                    <xdr:col>18</xdr:col>
                    <xdr:colOff>19050</xdr:colOff>
                    <xdr:row>23</xdr:row>
                    <xdr:rowOff>0</xdr:rowOff>
                  </from>
                  <to>
                    <xdr:col>25</xdr:col>
                    <xdr:colOff>0</xdr:colOff>
                    <xdr:row>24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6" r:id="rId46" name="Group Box 52">
              <controlPr defaultSize="0" autoFill="0" autoPict="0">
                <anchor moveWithCells="1">
                  <from>
                    <xdr:col>18</xdr:col>
                    <xdr:colOff>19050</xdr:colOff>
                    <xdr:row>24</xdr:row>
                    <xdr:rowOff>0</xdr:rowOff>
                  </from>
                  <to>
                    <xdr:col>25</xdr:col>
                    <xdr:colOff>0</xdr:colOff>
                    <xdr:row>25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8" r:id="rId47" name="Group Box 54">
              <controlPr defaultSize="0" autoFill="0" autoPict="0">
                <anchor moveWithCells="1">
                  <from>
                    <xdr:col>18</xdr:col>
                    <xdr:colOff>19050</xdr:colOff>
                    <xdr:row>25</xdr:row>
                    <xdr:rowOff>0</xdr:rowOff>
                  </from>
                  <to>
                    <xdr:col>25</xdr:col>
                    <xdr:colOff>0</xdr:colOff>
                    <xdr:row>26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79" r:id="rId48" name="Group Box 55">
              <controlPr defaultSize="0" autoFill="0" autoPict="0">
                <anchor moveWithCells="1">
                  <from>
                    <xdr:col>18</xdr:col>
                    <xdr:colOff>19050</xdr:colOff>
                    <xdr:row>26</xdr:row>
                    <xdr:rowOff>0</xdr:rowOff>
                  </from>
                  <to>
                    <xdr:col>25</xdr:col>
                    <xdr:colOff>0</xdr:colOff>
                    <xdr:row>27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0" r:id="rId49" name="Group Box 56">
              <controlPr defaultSize="0" autoFill="0" autoPict="0">
                <anchor moveWithCells="1">
                  <from>
                    <xdr:col>18</xdr:col>
                    <xdr:colOff>19050</xdr:colOff>
                    <xdr:row>27</xdr:row>
                    <xdr:rowOff>0</xdr:rowOff>
                  </from>
                  <to>
                    <xdr:col>25</xdr:col>
                    <xdr:colOff>0</xdr:colOff>
                    <xdr:row>28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1" r:id="rId50" name="Option Button 57">
              <controlPr defaultSize="0" autoFill="0" autoLine="0" autoPict="0">
                <anchor moveWithCells="1">
                  <from>
                    <xdr:col>4</xdr:col>
                    <xdr:colOff>19050</xdr:colOff>
                    <xdr:row>15</xdr:row>
                    <xdr:rowOff>133350</xdr:rowOff>
                  </from>
                  <to>
                    <xdr:col>5</xdr:col>
                    <xdr:colOff>0</xdr:colOff>
                    <xdr:row>15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2" r:id="rId51" name="Option Button 58">
              <controlPr defaultSize="0" autoFill="0" autoLine="0" autoPict="0">
                <anchor moveWithCells="1">
                  <from>
                    <xdr:col>8</xdr:col>
                    <xdr:colOff>19050</xdr:colOff>
                    <xdr:row>15</xdr:row>
                    <xdr:rowOff>133350</xdr:rowOff>
                  </from>
                  <to>
                    <xdr:col>9</xdr:col>
                    <xdr:colOff>0</xdr:colOff>
                    <xdr:row>15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3" r:id="rId52" name="Option Button 59">
              <controlPr defaultSize="0" autoFill="0" autoLine="0" autoPict="0">
                <anchor moveWithCells="1">
                  <from>
                    <xdr:col>4</xdr:col>
                    <xdr:colOff>19050</xdr:colOff>
                    <xdr:row>16</xdr:row>
                    <xdr:rowOff>133350</xdr:rowOff>
                  </from>
                  <to>
                    <xdr:col>5</xdr:col>
                    <xdr:colOff>0</xdr:colOff>
                    <xdr:row>16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4" r:id="rId53" name="Option Button 60">
              <controlPr defaultSize="0" autoFill="0" autoLine="0" autoPict="0">
                <anchor moveWithCells="1">
                  <from>
                    <xdr:col>8</xdr:col>
                    <xdr:colOff>19050</xdr:colOff>
                    <xdr:row>16</xdr:row>
                    <xdr:rowOff>133350</xdr:rowOff>
                  </from>
                  <to>
                    <xdr:col>9</xdr:col>
                    <xdr:colOff>0</xdr:colOff>
                    <xdr:row>16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5" r:id="rId54" name="Option Button 61">
              <controlPr defaultSize="0" autoFill="0" autoLine="0" autoPict="0">
                <anchor moveWithCells="1">
                  <from>
                    <xdr:col>4</xdr:col>
                    <xdr:colOff>19050</xdr:colOff>
                    <xdr:row>17</xdr:row>
                    <xdr:rowOff>133350</xdr:rowOff>
                  </from>
                  <to>
                    <xdr:col>5</xdr:col>
                    <xdr:colOff>0</xdr:colOff>
                    <xdr:row>17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7" r:id="rId55" name="Option Button 63">
              <controlPr defaultSize="0" autoFill="0" autoLine="0" autoPict="0">
                <anchor moveWithCells="1">
                  <from>
                    <xdr:col>8</xdr:col>
                    <xdr:colOff>19050</xdr:colOff>
                    <xdr:row>17</xdr:row>
                    <xdr:rowOff>133350</xdr:rowOff>
                  </from>
                  <to>
                    <xdr:col>9</xdr:col>
                    <xdr:colOff>0</xdr:colOff>
                    <xdr:row>17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8" r:id="rId56" name="Option Button 64">
              <controlPr defaultSize="0" autoFill="0" autoLine="0" autoPict="0">
                <anchor moveWithCells="1">
                  <from>
                    <xdr:col>4</xdr:col>
                    <xdr:colOff>19050</xdr:colOff>
                    <xdr:row>19</xdr:row>
                    <xdr:rowOff>133350</xdr:rowOff>
                  </from>
                  <to>
                    <xdr:col>5</xdr:col>
                    <xdr:colOff>0</xdr:colOff>
                    <xdr:row>19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89" r:id="rId57" name="Option Button 65">
              <controlPr defaultSize="0" autoFill="0" autoLine="0" autoPict="0">
                <anchor moveWithCells="1">
                  <from>
                    <xdr:col>8</xdr:col>
                    <xdr:colOff>19050</xdr:colOff>
                    <xdr:row>19</xdr:row>
                    <xdr:rowOff>133350</xdr:rowOff>
                  </from>
                  <to>
                    <xdr:col>9</xdr:col>
                    <xdr:colOff>0</xdr:colOff>
                    <xdr:row>19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0" r:id="rId58" name="Option Button 66">
              <controlPr defaultSize="0" autoFill="0" autoLine="0" autoPict="0">
                <anchor moveWithCells="1">
                  <from>
                    <xdr:col>4</xdr:col>
                    <xdr:colOff>19050</xdr:colOff>
                    <xdr:row>20</xdr:row>
                    <xdr:rowOff>133350</xdr:rowOff>
                  </from>
                  <to>
                    <xdr:col>5</xdr:col>
                    <xdr:colOff>0</xdr:colOff>
                    <xdr:row>20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1" r:id="rId59" name="Option Button 67">
              <controlPr defaultSize="0" autoFill="0" autoLine="0" autoPict="0">
                <anchor moveWithCells="1">
                  <from>
                    <xdr:col>8</xdr:col>
                    <xdr:colOff>19050</xdr:colOff>
                    <xdr:row>20</xdr:row>
                    <xdr:rowOff>133350</xdr:rowOff>
                  </from>
                  <to>
                    <xdr:col>9</xdr:col>
                    <xdr:colOff>0</xdr:colOff>
                    <xdr:row>20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2" r:id="rId60" name="Option Button 68">
              <controlPr defaultSize="0" autoFill="0" autoLine="0" autoPict="0">
                <anchor moveWithCells="1">
                  <from>
                    <xdr:col>4</xdr:col>
                    <xdr:colOff>19050</xdr:colOff>
                    <xdr:row>21</xdr:row>
                    <xdr:rowOff>133350</xdr:rowOff>
                  </from>
                  <to>
                    <xdr:col>5</xdr:col>
                    <xdr:colOff>0</xdr:colOff>
                    <xdr:row>21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3" r:id="rId61" name="Option Button 69">
              <controlPr defaultSize="0" autoFill="0" autoLine="0" autoPict="0">
                <anchor moveWithCells="1">
                  <from>
                    <xdr:col>8</xdr:col>
                    <xdr:colOff>19050</xdr:colOff>
                    <xdr:row>21</xdr:row>
                    <xdr:rowOff>133350</xdr:rowOff>
                  </from>
                  <to>
                    <xdr:col>9</xdr:col>
                    <xdr:colOff>0</xdr:colOff>
                    <xdr:row>21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4" r:id="rId62" name="Option Button 70">
              <controlPr defaultSize="0" autoFill="0" autoLine="0" autoPict="0">
                <anchor moveWithCells="1">
                  <from>
                    <xdr:col>4</xdr:col>
                    <xdr:colOff>19050</xdr:colOff>
                    <xdr:row>22</xdr:row>
                    <xdr:rowOff>133350</xdr:rowOff>
                  </from>
                  <to>
                    <xdr:col>5</xdr:col>
                    <xdr:colOff>0</xdr:colOff>
                    <xdr:row>22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5" r:id="rId63" name="Option Button 71">
              <controlPr defaultSize="0" autoFill="0" autoLine="0" autoPict="0">
                <anchor moveWithCells="1">
                  <from>
                    <xdr:col>8</xdr:col>
                    <xdr:colOff>19050</xdr:colOff>
                    <xdr:row>22</xdr:row>
                    <xdr:rowOff>133350</xdr:rowOff>
                  </from>
                  <to>
                    <xdr:col>9</xdr:col>
                    <xdr:colOff>0</xdr:colOff>
                    <xdr:row>22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6" r:id="rId64" name="Option Button 72">
              <controlPr defaultSize="0" autoFill="0" autoLine="0" autoPict="0">
                <anchor moveWithCells="1">
                  <from>
                    <xdr:col>4</xdr:col>
                    <xdr:colOff>19050</xdr:colOff>
                    <xdr:row>23</xdr:row>
                    <xdr:rowOff>133350</xdr:rowOff>
                  </from>
                  <to>
                    <xdr:col>5</xdr:col>
                    <xdr:colOff>0</xdr:colOff>
                    <xdr:row>23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7" r:id="rId65" name="Option Button 73">
              <controlPr defaultSize="0" autoFill="0" autoLine="0" autoPict="0">
                <anchor moveWithCells="1">
                  <from>
                    <xdr:col>8</xdr:col>
                    <xdr:colOff>19050</xdr:colOff>
                    <xdr:row>23</xdr:row>
                    <xdr:rowOff>133350</xdr:rowOff>
                  </from>
                  <to>
                    <xdr:col>9</xdr:col>
                    <xdr:colOff>0</xdr:colOff>
                    <xdr:row>23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8" r:id="rId66" name="Option Button 74">
              <controlPr defaultSize="0" autoFill="0" autoLine="0" autoPict="0">
                <anchor moveWithCells="1">
                  <from>
                    <xdr:col>4</xdr:col>
                    <xdr:colOff>19050</xdr:colOff>
                    <xdr:row>24</xdr:row>
                    <xdr:rowOff>133350</xdr:rowOff>
                  </from>
                  <to>
                    <xdr:col>5</xdr:col>
                    <xdr:colOff>0</xdr:colOff>
                    <xdr:row>24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099" r:id="rId67" name="Option Button 75">
              <controlPr defaultSize="0" autoFill="0" autoLine="0" autoPict="0">
                <anchor moveWithCells="1">
                  <from>
                    <xdr:col>8</xdr:col>
                    <xdr:colOff>19050</xdr:colOff>
                    <xdr:row>24</xdr:row>
                    <xdr:rowOff>133350</xdr:rowOff>
                  </from>
                  <to>
                    <xdr:col>9</xdr:col>
                    <xdr:colOff>0</xdr:colOff>
                    <xdr:row>24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0" r:id="rId68" name="Option Button 76">
              <controlPr defaultSize="0" autoFill="0" autoLine="0" autoPict="0">
                <anchor moveWithCells="1">
                  <from>
                    <xdr:col>4</xdr:col>
                    <xdr:colOff>19050</xdr:colOff>
                    <xdr:row>25</xdr:row>
                    <xdr:rowOff>133350</xdr:rowOff>
                  </from>
                  <to>
                    <xdr:col>5</xdr:col>
                    <xdr:colOff>0</xdr:colOff>
                    <xdr:row>25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1" r:id="rId69" name="Option Button 77">
              <controlPr defaultSize="0" autoFill="0" autoLine="0" autoPict="0">
                <anchor moveWithCells="1">
                  <from>
                    <xdr:col>8</xdr:col>
                    <xdr:colOff>19050</xdr:colOff>
                    <xdr:row>25</xdr:row>
                    <xdr:rowOff>133350</xdr:rowOff>
                  </from>
                  <to>
                    <xdr:col>9</xdr:col>
                    <xdr:colOff>0</xdr:colOff>
                    <xdr:row>25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2" r:id="rId70" name="Option Button 78">
              <controlPr defaultSize="0" autoFill="0" autoLine="0" autoPict="0">
                <anchor moveWithCells="1">
                  <from>
                    <xdr:col>4</xdr:col>
                    <xdr:colOff>19050</xdr:colOff>
                    <xdr:row>26</xdr:row>
                    <xdr:rowOff>133350</xdr:rowOff>
                  </from>
                  <to>
                    <xdr:col>5</xdr:col>
                    <xdr:colOff>0</xdr:colOff>
                    <xdr:row>26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3" r:id="rId71" name="Option Button 79">
              <controlPr defaultSize="0" autoFill="0" autoLine="0" autoPict="0">
                <anchor moveWithCells="1">
                  <from>
                    <xdr:col>8</xdr:col>
                    <xdr:colOff>19050</xdr:colOff>
                    <xdr:row>26</xdr:row>
                    <xdr:rowOff>133350</xdr:rowOff>
                  </from>
                  <to>
                    <xdr:col>9</xdr:col>
                    <xdr:colOff>0</xdr:colOff>
                    <xdr:row>26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4" r:id="rId72" name="Option Button 80">
              <controlPr defaultSize="0" autoFill="0" autoLine="0" autoPict="0">
                <anchor moveWithCells="1">
                  <from>
                    <xdr:col>4</xdr:col>
                    <xdr:colOff>19050</xdr:colOff>
                    <xdr:row>27</xdr:row>
                    <xdr:rowOff>133350</xdr:rowOff>
                  </from>
                  <to>
                    <xdr:col>5</xdr:col>
                    <xdr:colOff>0</xdr:colOff>
                    <xdr:row>27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5" r:id="rId73" name="Option Button 81">
              <controlPr defaultSize="0" autoFill="0" autoLine="0" autoPict="0">
                <anchor moveWithCells="1">
                  <from>
                    <xdr:col>8</xdr:col>
                    <xdr:colOff>19050</xdr:colOff>
                    <xdr:row>27</xdr:row>
                    <xdr:rowOff>133350</xdr:rowOff>
                  </from>
                  <to>
                    <xdr:col>9</xdr:col>
                    <xdr:colOff>0</xdr:colOff>
                    <xdr:row>27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6" r:id="rId74" name="Option Button 82">
              <controlPr defaultSize="0" autoFill="0" autoLine="0" autoPict="0">
                <anchor moveWithCells="1">
                  <from>
                    <xdr:col>4</xdr:col>
                    <xdr:colOff>19050</xdr:colOff>
                    <xdr:row>28</xdr:row>
                    <xdr:rowOff>133350</xdr:rowOff>
                  </from>
                  <to>
                    <xdr:col>5</xdr:col>
                    <xdr:colOff>0</xdr:colOff>
                    <xdr:row>28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7" r:id="rId75" name="Option Button 83">
              <controlPr defaultSize="0" autoFill="0" autoLine="0" autoPict="0">
                <anchor moveWithCells="1">
                  <from>
                    <xdr:col>8</xdr:col>
                    <xdr:colOff>19050</xdr:colOff>
                    <xdr:row>28</xdr:row>
                    <xdr:rowOff>133350</xdr:rowOff>
                  </from>
                  <to>
                    <xdr:col>9</xdr:col>
                    <xdr:colOff>0</xdr:colOff>
                    <xdr:row>28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09" r:id="rId76" name="Option Button 85">
              <controlPr defaultSize="0" autoFill="0" autoLine="0" autoPict="0">
                <anchor moveWithCells="1">
                  <from>
                    <xdr:col>18</xdr:col>
                    <xdr:colOff>19050</xdr:colOff>
                    <xdr:row>15</xdr:row>
                    <xdr:rowOff>133350</xdr:rowOff>
                  </from>
                  <to>
                    <xdr:col>19</xdr:col>
                    <xdr:colOff>0</xdr:colOff>
                    <xdr:row>15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0" r:id="rId77" name="Option Button 86">
              <controlPr defaultSize="0" autoFill="0" autoLine="0" autoPict="0">
                <anchor moveWithCells="1">
                  <from>
                    <xdr:col>18</xdr:col>
                    <xdr:colOff>19050</xdr:colOff>
                    <xdr:row>16</xdr:row>
                    <xdr:rowOff>133350</xdr:rowOff>
                  </from>
                  <to>
                    <xdr:col>19</xdr:col>
                    <xdr:colOff>0</xdr:colOff>
                    <xdr:row>16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1" r:id="rId78" name="Option Button 87">
              <controlPr defaultSize="0" autoFill="0" autoLine="0" autoPict="0">
                <anchor moveWithCells="1">
                  <from>
                    <xdr:col>18</xdr:col>
                    <xdr:colOff>19050</xdr:colOff>
                    <xdr:row>17</xdr:row>
                    <xdr:rowOff>133350</xdr:rowOff>
                  </from>
                  <to>
                    <xdr:col>19</xdr:col>
                    <xdr:colOff>0</xdr:colOff>
                    <xdr:row>17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2" r:id="rId79" name="Option Button 88">
              <controlPr defaultSize="0" autoFill="0" autoLine="0" autoPict="0">
                <anchor moveWithCells="1">
                  <from>
                    <xdr:col>18</xdr:col>
                    <xdr:colOff>19050</xdr:colOff>
                    <xdr:row>19</xdr:row>
                    <xdr:rowOff>133350</xdr:rowOff>
                  </from>
                  <to>
                    <xdr:col>19</xdr:col>
                    <xdr:colOff>0</xdr:colOff>
                    <xdr:row>19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3" r:id="rId80" name="Option Button 89">
              <controlPr defaultSize="0" autoFill="0" autoLine="0" autoPict="0">
                <anchor moveWithCells="1">
                  <from>
                    <xdr:col>18</xdr:col>
                    <xdr:colOff>19050</xdr:colOff>
                    <xdr:row>20</xdr:row>
                    <xdr:rowOff>133350</xdr:rowOff>
                  </from>
                  <to>
                    <xdr:col>19</xdr:col>
                    <xdr:colOff>0</xdr:colOff>
                    <xdr:row>20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4" r:id="rId81" name="Option Button 90">
              <controlPr defaultSize="0" autoFill="0" autoLine="0" autoPict="0">
                <anchor moveWithCells="1">
                  <from>
                    <xdr:col>18</xdr:col>
                    <xdr:colOff>19050</xdr:colOff>
                    <xdr:row>21</xdr:row>
                    <xdr:rowOff>133350</xdr:rowOff>
                  </from>
                  <to>
                    <xdr:col>19</xdr:col>
                    <xdr:colOff>0</xdr:colOff>
                    <xdr:row>21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5" r:id="rId82" name="Option Button 91">
              <controlPr defaultSize="0" autoFill="0" autoLine="0" autoPict="0">
                <anchor moveWithCells="1">
                  <from>
                    <xdr:col>18</xdr:col>
                    <xdr:colOff>19050</xdr:colOff>
                    <xdr:row>22</xdr:row>
                    <xdr:rowOff>133350</xdr:rowOff>
                  </from>
                  <to>
                    <xdr:col>19</xdr:col>
                    <xdr:colOff>0</xdr:colOff>
                    <xdr:row>22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6" r:id="rId83" name="Option Button 92">
              <controlPr defaultSize="0" autoFill="0" autoLine="0" autoPict="0">
                <anchor moveWithCells="1">
                  <from>
                    <xdr:col>18</xdr:col>
                    <xdr:colOff>19050</xdr:colOff>
                    <xdr:row>23</xdr:row>
                    <xdr:rowOff>133350</xdr:rowOff>
                  </from>
                  <to>
                    <xdr:col>19</xdr:col>
                    <xdr:colOff>0</xdr:colOff>
                    <xdr:row>23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7" r:id="rId84" name="Option Button 93">
              <controlPr defaultSize="0" autoFill="0" autoLine="0" autoPict="0">
                <anchor moveWithCells="1">
                  <from>
                    <xdr:col>18</xdr:col>
                    <xdr:colOff>19050</xdr:colOff>
                    <xdr:row>24</xdr:row>
                    <xdr:rowOff>133350</xdr:rowOff>
                  </from>
                  <to>
                    <xdr:col>19</xdr:col>
                    <xdr:colOff>0</xdr:colOff>
                    <xdr:row>24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8" r:id="rId85" name="Option Button 94">
              <controlPr defaultSize="0" autoFill="0" autoLine="0" autoPict="0">
                <anchor moveWithCells="1">
                  <from>
                    <xdr:col>18</xdr:col>
                    <xdr:colOff>19050</xdr:colOff>
                    <xdr:row>25</xdr:row>
                    <xdr:rowOff>133350</xdr:rowOff>
                  </from>
                  <to>
                    <xdr:col>19</xdr:col>
                    <xdr:colOff>0</xdr:colOff>
                    <xdr:row>25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19" r:id="rId86" name="Option Button 95">
              <controlPr defaultSize="0" autoFill="0" autoLine="0" autoPict="0">
                <anchor moveWithCells="1">
                  <from>
                    <xdr:col>18</xdr:col>
                    <xdr:colOff>19050</xdr:colOff>
                    <xdr:row>26</xdr:row>
                    <xdr:rowOff>133350</xdr:rowOff>
                  </from>
                  <to>
                    <xdr:col>19</xdr:col>
                    <xdr:colOff>0</xdr:colOff>
                    <xdr:row>26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0" r:id="rId87" name="Option Button 96">
              <controlPr defaultSize="0" autoFill="0" autoLine="0" autoPict="0">
                <anchor moveWithCells="1">
                  <from>
                    <xdr:col>18</xdr:col>
                    <xdr:colOff>19050</xdr:colOff>
                    <xdr:row>27</xdr:row>
                    <xdr:rowOff>133350</xdr:rowOff>
                  </from>
                  <to>
                    <xdr:col>19</xdr:col>
                    <xdr:colOff>0</xdr:colOff>
                    <xdr:row>27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1" r:id="rId88" name="Option Button 97">
              <controlPr defaultSize="0" autoFill="0" autoLine="0" autoPict="0">
                <anchor moveWithCells="1">
                  <from>
                    <xdr:col>22</xdr:col>
                    <xdr:colOff>19050</xdr:colOff>
                    <xdr:row>27</xdr:row>
                    <xdr:rowOff>133350</xdr:rowOff>
                  </from>
                  <to>
                    <xdr:col>23</xdr:col>
                    <xdr:colOff>0</xdr:colOff>
                    <xdr:row>27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2" r:id="rId89" name="Option Button 98">
              <controlPr defaultSize="0" autoFill="0" autoLine="0" autoPict="0">
                <anchor moveWithCells="1">
                  <from>
                    <xdr:col>22</xdr:col>
                    <xdr:colOff>19050</xdr:colOff>
                    <xdr:row>26</xdr:row>
                    <xdr:rowOff>133350</xdr:rowOff>
                  </from>
                  <to>
                    <xdr:col>23</xdr:col>
                    <xdr:colOff>0</xdr:colOff>
                    <xdr:row>26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3" r:id="rId90" name="Option Button 99">
              <controlPr defaultSize="0" autoFill="0" autoLine="0" autoPict="0">
                <anchor moveWithCells="1">
                  <from>
                    <xdr:col>22</xdr:col>
                    <xdr:colOff>19050</xdr:colOff>
                    <xdr:row>25</xdr:row>
                    <xdr:rowOff>133350</xdr:rowOff>
                  </from>
                  <to>
                    <xdr:col>23</xdr:col>
                    <xdr:colOff>0</xdr:colOff>
                    <xdr:row>25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4" r:id="rId91" name="Option Button 100">
              <controlPr defaultSize="0" autoFill="0" autoLine="0" autoPict="0">
                <anchor moveWithCells="1">
                  <from>
                    <xdr:col>22</xdr:col>
                    <xdr:colOff>19050</xdr:colOff>
                    <xdr:row>24</xdr:row>
                    <xdr:rowOff>133350</xdr:rowOff>
                  </from>
                  <to>
                    <xdr:col>23</xdr:col>
                    <xdr:colOff>0</xdr:colOff>
                    <xdr:row>24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5" r:id="rId92" name="Option Button 101">
              <controlPr defaultSize="0" autoFill="0" autoLine="0" autoPict="0">
                <anchor moveWithCells="1">
                  <from>
                    <xdr:col>22</xdr:col>
                    <xdr:colOff>19050</xdr:colOff>
                    <xdr:row>23</xdr:row>
                    <xdr:rowOff>133350</xdr:rowOff>
                  </from>
                  <to>
                    <xdr:col>23</xdr:col>
                    <xdr:colOff>0</xdr:colOff>
                    <xdr:row>23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6" r:id="rId93" name="Option Button 102">
              <controlPr defaultSize="0" autoFill="0" autoLine="0" autoPict="0">
                <anchor moveWithCells="1">
                  <from>
                    <xdr:col>22</xdr:col>
                    <xdr:colOff>19050</xdr:colOff>
                    <xdr:row>22</xdr:row>
                    <xdr:rowOff>133350</xdr:rowOff>
                  </from>
                  <to>
                    <xdr:col>23</xdr:col>
                    <xdr:colOff>0</xdr:colOff>
                    <xdr:row>22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7" r:id="rId94" name="Option Button 103">
              <controlPr defaultSize="0" autoFill="0" autoLine="0" autoPict="0">
                <anchor moveWithCells="1">
                  <from>
                    <xdr:col>22</xdr:col>
                    <xdr:colOff>19050</xdr:colOff>
                    <xdr:row>21</xdr:row>
                    <xdr:rowOff>133350</xdr:rowOff>
                  </from>
                  <to>
                    <xdr:col>23</xdr:col>
                    <xdr:colOff>0</xdr:colOff>
                    <xdr:row>21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8" r:id="rId95" name="Option Button 104">
              <controlPr defaultSize="0" autoFill="0" autoLine="0" autoPict="0">
                <anchor moveWithCells="1">
                  <from>
                    <xdr:col>22</xdr:col>
                    <xdr:colOff>19050</xdr:colOff>
                    <xdr:row>20</xdr:row>
                    <xdr:rowOff>133350</xdr:rowOff>
                  </from>
                  <to>
                    <xdr:col>23</xdr:col>
                    <xdr:colOff>0</xdr:colOff>
                    <xdr:row>20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29" r:id="rId96" name="Option Button 105">
              <controlPr defaultSize="0" autoFill="0" autoLine="0" autoPict="0">
                <anchor moveWithCells="1">
                  <from>
                    <xdr:col>22</xdr:col>
                    <xdr:colOff>19050</xdr:colOff>
                    <xdr:row>19</xdr:row>
                    <xdr:rowOff>133350</xdr:rowOff>
                  </from>
                  <to>
                    <xdr:col>23</xdr:col>
                    <xdr:colOff>0</xdr:colOff>
                    <xdr:row>19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30" r:id="rId97" name="Option Button 106">
              <controlPr defaultSize="0" autoFill="0" autoLine="0" autoPict="0">
                <anchor moveWithCells="1">
                  <from>
                    <xdr:col>22</xdr:col>
                    <xdr:colOff>19050</xdr:colOff>
                    <xdr:row>17</xdr:row>
                    <xdr:rowOff>133350</xdr:rowOff>
                  </from>
                  <to>
                    <xdr:col>23</xdr:col>
                    <xdr:colOff>0</xdr:colOff>
                    <xdr:row>17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32" r:id="rId98" name="Option Button 108">
              <controlPr defaultSize="0" autoFill="0" autoLine="0" autoPict="0">
                <anchor moveWithCells="1">
                  <from>
                    <xdr:col>22</xdr:col>
                    <xdr:colOff>19050</xdr:colOff>
                    <xdr:row>16</xdr:row>
                    <xdr:rowOff>133350</xdr:rowOff>
                  </from>
                  <to>
                    <xdr:col>23</xdr:col>
                    <xdr:colOff>0</xdr:colOff>
                    <xdr:row>16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33" r:id="rId99" name="Option Button 109">
              <controlPr defaultSize="0" autoFill="0" autoLine="0" autoPict="0">
                <anchor moveWithCells="1">
                  <from>
                    <xdr:col>22</xdr:col>
                    <xdr:colOff>19050</xdr:colOff>
                    <xdr:row>15</xdr:row>
                    <xdr:rowOff>133350</xdr:rowOff>
                  </from>
                  <to>
                    <xdr:col>23</xdr:col>
                    <xdr:colOff>0</xdr:colOff>
                    <xdr:row>15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34" r:id="rId100" name="Option Button 110">
              <controlPr defaultSize="0" autoFill="0" autoLine="0" autoPict="0">
                <anchor moveWithCells="1">
                  <from>
                    <xdr:col>4</xdr:col>
                    <xdr:colOff>28575</xdr:colOff>
                    <xdr:row>18</xdr:row>
                    <xdr:rowOff>123825</xdr:rowOff>
                  </from>
                  <to>
                    <xdr:col>4</xdr:col>
                    <xdr:colOff>209550</xdr:colOff>
                    <xdr:row>18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35" r:id="rId101" name="Option Button 111">
              <controlPr defaultSize="0" autoFill="0" autoLine="0" autoPict="0">
                <anchor moveWithCells="1">
                  <from>
                    <xdr:col>8</xdr:col>
                    <xdr:colOff>28575</xdr:colOff>
                    <xdr:row>18</xdr:row>
                    <xdr:rowOff>123825</xdr:rowOff>
                  </from>
                  <to>
                    <xdr:col>8</xdr:col>
                    <xdr:colOff>209550</xdr:colOff>
                    <xdr:row>18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37" r:id="rId102" name="Group Box 113">
              <controlPr defaultSize="0" autoFill="0" autoPict="0">
                <anchor moveWithCells="1">
                  <from>
                    <xdr:col>4</xdr:col>
                    <xdr:colOff>19050</xdr:colOff>
                    <xdr:row>18</xdr:row>
                    <xdr:rowOff>0</xdr:rowOff>
                  </from>
                  <to>
                    <xdr:col>10</xdr:col>
                    <xdr:colOff>504825</xdr:colOff>
                    <xdr:row>19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38" r:id="rId103" name="Option Button 114">
              <controlPr defaultSize="0" autoFill="0" autoLine="0" autoPict="0">
                <anchor moveWithCells="1">
                  <from>
                    <xdr:col>18</xdr:col>
                    <xdr:colOff>19050</xdr:colOff>
                    <xdr:row>18</xdr:row>
                    <xdr:rowOff>123825</xdr:rowOff>
                  </from>
                  <to>
                    <xdr:col>18</xdr:col>
                    <xdr:colOff>219075</xdr:colOff>
                    <xdr:row>18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39" r:id="rId104" name="Option Button 115">
              <controlPr defaultSize="0" autoFill="0" autoLine="0" autoPict="0">
                <anchor moveWithCells="1">
                  <from>
                    <xdr:col>22</xdr:col>
                    <xdr:colOff>19050</xdr:colOff>
                    <xdr:row>18</xdr:row>
                    <xdr:rowOff>123825</xdr:rowOff>
                  </from>
                  <to>
                    <xdr:col>22</xdr:col>
                    <xdr:colOff>219075</xdr:colOff>
                    <xdr:row>18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40" r:id="rId105" name="Group Box 116">
              <controlPr defaultSize="0" autoFill="0" autoPict="0">
                <anchor moveWithCells="1">
                  <from>
                    <xdr:col>18</xdr:col>
                    <xdr:colOff>19050</xdr:colOff>
                    <xdr:row>18</xdr:row>
                    <xdr:rowOff>0</xdr:rowOff>
                  </from>
                  <to>
                    <xdr:col>24</xdr:col>
                    <xdr:colOff>504825</xdr:colOff>
                    <xdr:row>19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41" r:id="rId106" name="Option Button 117">
              <controlPr defaultSize="0" autoFill="0" autoLine="0" autoPict="0">
                <anchor moveWithCells="1">
                  <from>
                    <xdr:col>18</xdr:col>
                    <xdr:colOff>28575</xdr:colOff>
                    <xdr:row>28</xdr:row>
                    <xdr:rowOff>123825</xdr:rowOff>
                  </from>
                  <to>
                    <xdr:col>18</xdr:col>
                    <xdr:colOff>219075</xdr:colOff>
                    <xdr:row>28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42" r:id="rId107" name="Option Button 118">
              <controlPr defaultSize="0" autoFill="0" autoLine="0" autoPict="0">
                <anchor moveWithCells="1">
                  <from>
                    <xdr:col>22</xdr:col>
                    <xdr:colOff>28575</xdr:colOff>
                    <xdr:row>28</xdr:row>
                    <xdr:rowOff>123825</xdr:rowOff>
                  </from>
                  <to>
                    <xdr:col>22</xdr:col>
                    <xdr:colOff>219075</xdr:colOff>
                    <xdr:row>28</xdr:row>
                    <xdr:rowOff>361950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1143" r:id="rId108" name="Group Box 119">
              <controlPr defaultSize="0" autoFill="0" autoPict="0">
                <anchor moveWithCells="1">
                  <from>
                    <xdr:col>18</xdr:col>
                    <xdr:colOff>19050</xdr:colOff>
                    <xdr:row>28</xdr:row>
                    <xdr:rowOff>0</xdr:rowOff>
                  </from>
                  <to>
                    <xdr:col>24</xdr:col>
                    <xdr:colOff>495300</xdr:colOff>
                    <xdr:row>28</xdr:row>
                    <xdr:rowOff>466725</xdr:rowOff>
                  </to>
                </anchor>
              </controlPr>
            </control>
          </mc:Choice>
        </mc:AlternateContent>
      </controls>
    </mc:Choice>
  </mc:AlternateConten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"/>
  <sheetViews>
    <sheetView workbookViewId="0">
      <selection sqref="A1:XFD1048576"/>
    </sheetView>
  </sheetViews>
  <sheetFormatPr defaultColWidth="11.5" defaultRowHeight="13.5" x14ac:dyDescent="0.15"/>
  <sheetData/>
  <phoneticPr fontId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ドキュメント" ma:contentTypeID="0x01010062F7D344B3BDF24AB18D85CB76B6244C" ma:contentTypeVersion="0" ma:contentTypeDescription="新しいドキュメントを作成します。" ma:contentTypeScope="" ma:versionID="c338136f58e0e224374b2bf5975b82dc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8c216975fa0084bb3f54c3fd858a6103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コンテンツ タイプ"/>
        <xsd:element ref="dc:title" minOccurs="0" maxOccurs="1" ma:index="4" ma:displayName="タイトル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1FD4D61-4C8B-4864-BA24-7734954C09F9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EAE573D-795E-4CF2-9CAA-DC16E0127ED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47CACB-0F6F-42A9-ADAA-03C7BCDA55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ワークシート</vt:lpstr>
      </vt:variant>
      <vt:variant>
        <vt:i4>2</vt:i4>
      </vt:variant>
      <vt:variant>
        <vt:lpstr>名前付き一覧</vt:lpstr>
      </vt:variant>
      <vt:variant>
        <vt:i4>1</vt:i4>
      </vt:variant>
    </vt:vector>
  </HeadingPairs>
  <TitlesOfParts>
    <vt:vector size="3" baseType="lpstr">
      <vt:lpstr>トレーシングレポート（免疫）</vt:lpstr>
      <vt:lpstr>Sheet1</vt:lpstr>
      <vt:lpstr>'トレーシングレポート（免疫）'!Print_Area</vt:lpstr>
    </vt:vector>
  </TitlesOfParts>
  <Company>近畿中央病院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兵庫県病院薬剤師会</dc:creator>
  <cp:lastModifiedBy>Pharm-TDM</cp:lastModifiedBy>
  <cp:lastPrinted>2023-07-11T10:44:57Z</cp:lastPrinted>
  <dcterms:created xsi:type="dcterms:W3CDTF">2020-10-22T07:35:25Z</dcterms:created>
  <dcterms:modified xsi:type="dcterms:W3CDTF">2023-07-11T10:45:23Z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0x01010062F7D344B3BDF24AB18D85CB76B6244C</vt:lpwstr>
  </property>
</Properties>
</file>